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8" r:id="rId10"/>
    <p:sldId id="261" r:id="rId11"/>
    <p:sldId id="270" r:id="rId12"/>
    <p:sldId id="269" r:id="rId13"/>
    <p:sldId id="262" r:id="rId14"/>
    <p:sldId id="263" r:id="rId15"/>
    <p:sldId id="271" r:id="rId16"/>
    <p:sldId id="264" r:id="rId17"/>
    <p:sldId id="265" r:id="rId18"/>
    <p:sldId id="266" r:id="rId19"/>
    <p:sldId id="267" r:id="rId20"/>
    <p:sldId id="272"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8E66DA-EEF1-4EC0-869A-E661AF1D627E}" v="10" dt="2025-05-14T16:25:03.699"/>
    <p1510:client id="{AAF330C1-B77D-4FFF-9D4F-F8718FC07DCE}" v="48" dt="2025-05-14T23:11:51.9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266" autoAdjust="0"/>
  </p:normalViewPr>
  <p:slideViewPr>
    <p:cSldViewPr snapToGrid="0">
      <p:cViewPr varScale="1">
        <p:scale>
          <a:sx n="89" d="100"/>
          <a:sy n="89" d="100"/>
        </p:scale>
        <p:origin x="2244" y="7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6.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6.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svg"/><Relationship Id="rId1" Type="http://schemas.openxmlformats.org/officeDocument/2006/relationships/image" Target="../media/image15.png"/><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1545B0A-A482-422F-9DE5-337FFB8E78DA}"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3191F9E2-245B-4464-9FA7-91EB063E9D2B}">
      <dgm:prSet/>
      <dgm:spPr/>
      <dgm:t>
        <a:bodyPr/>
        <a:lstStyle/>
        <a:p>
          <a:r>
            <a:rPr lang="en-US"/>
            <a:t>• Goal: Identify predictors of PCOS using real-world health data</a:t>
          </a:r>
        </a:p>
      </dgm:t>
    </dgm:pt>
    <dgm:pt modelId="{B81A525F-6EE9-4CCC-9202-7664771A9DFC}" type="parTrans" cxnId="{9EB0D5F5-DBEA-48B4-BC60-7F714BBCB48A}">
      <dgm:prSet/>
      <dgm:spPr/>
      <dgm:t>
        <a:bodyPr/>
        <a:lstStyle/>
        <a:p>
          <a:endParaRPr lang="en-US"/>
        </a:p>
      </dgm:t>
    </dgm:pt>
    <dgm:pt modelId="{5AF74BC0-9ADC-430E-9EC4-3240A9049A95}" type="sibTrans" cxnId="{9EB0D5F5-DBEA-48B4-BC60-7F714BBCB48A}">
      <dgm:prSet/>
      <dgm:spPr/>
      <dgm:t>
        <a:bodyPr/>
        <a:lstStyle/>
        <a:p>
          <a:endParaRPr lang="en-US"/>
        </a:p>
      </dgm:t>
    </dgm:pt>
    <dgm:pt modelId="{6C874A12-182B-49A8-AC37-5497D6678FEE}">
      <dgm:prSet/>
      <dgm:spPr/>
      <dgm:t>
        <a:bodyPr/>
        <a:lstStyle/>
        <a:p>
          <a:r>
            <a:rPr lang="en-US"/>
            <a:t>• Dataset: 3,000 records based on Rotterdam criteria from Kaggle</a:t>
          </a:r>
        </a:p>
      </dgm:t>
    </dgm:pt>
    <dgm:pt modelId="{CC4AB254-69D9-4595-9264-956B7E36D069}" type="parTrans" cxnId="{E8AA20F9-4F69-4C7B-B58A-B5BC01703968}">
      <dgm:prSet/>
      <dgm:spPr/>
      <dgm:t>
        <a:bodyPr/>
        <a:lstStyle/>
        <a:p>
          <a:endParaRPr lang="en-US"/>
        </a:p>
      </dgm:t>
    </dgm:pt>
    <dgm:pt modelId="{F7CC63C5-EBD8-40E4-AA8E-E772182604A5}" type="sibTrans" cxnId="{E8AA20F9-4F69-4C7B-B58A-B5BC01703968}">
      <dgm:prSet/>
      <dgm:spPr/>
      <dgm:t>
        <a:bodyPr/>
        <a:lstStyle/>
        <a:p>
          <a:endParaRPr lang="en-US"/>
        </a:p>
      </dgm:t>
    </dgm:pt>
    <dgm:pt modelId="{4899773E-28EA-4B4C-A6C0-696BD7996E1C}">
      <dgm:prSet/>
      <dgm:spPr/>
      <dgm:t>
        <a:bodyPr/>
        <a:lstStyle/>
        <a:p>
          <a:r>
            <a:rPr lang="en-US"/>
            <a:t>• Focus: Early detection and improving treatment targeting</a:t>
          </a:r>
        </a:p>
      </dgm:t>
    </dgm:pt>
    <dgm:pt modelId="{737C7A3F-7559-4166-B058-A961E16D70D3}" type="parTrans" cxnId="{3A861097-FBD1-46BC-A8DA-ECE9245849BB}">
      <dgm:prSet/>
      <dgm:spPr/>
      <dgm:t>
        <a:bodyPr/>
        <a:lstStyle/>
        <a:p>
          <a:endParaRPr lang="en-US"/>
        </a:p>
      </dgm:t>
    </dgm:pt>
    <dgm:pt modelId="{813205E9-2CE5-471F-9345-536B8DBC6268}" type="sibTrans" cxnId="{3A861097-FBD1-46BC-A8DA-ECE9245849BB}">
      <dgm:prSet/>
      <dgm:spPr/>
      <dgm:t>
        <a:bodyPr/>
        <a:lstStyle/>
        <a:p>
          <a:endParaRPr lang="en-US"/>
        </a:p>
      </dgm:t>
    </dgm:pt>
    <dgm:pt modelId="{9AFE34B7-8E4B-4B71-BB7D-074B8F763D7D}">
      <dgm:prSet/>
      <dgm:spPr/>
      <dgm:t>
        <a:bodyPr/>
        <a:lstStyle/>
        <a:p>
          <a:r>
            <a:rPr lang="en-US"/>
            <a:t>• Techniques used: EDA, SVM classification, and correlation analysis</a:t>
          </a:r>
        </a:p>
      </dgm:t>
    </dgm:pt>
    <dgm:pt modelId="{FB4C5F49-E859-4961-A60C-0F0B8C186499}" type="parTrans" cxnId="{B40B3041-2873-495B-8653-25E0A1F6CB56}">
      <dgm:prSet/>
      <dgm:spPr/>
      <dgm:t>
        <a:bodyPr/>
        <a:lstStyle/>
        <a:p>
          <a:endParaRPr lang="en-US"/>
        </a:p>
      </dgm:t>
    </dgm:pt>
    <dgm:pt modelId="{AC95223A-5E1F-4FE4-9D15-F25101418412}" type="sibTrans" cxnId="{B40B3041-2873-495B-8653-25E0A1F6CB56}">
      <dgm:prSet/>
      <dgm:spPr/>
      <dgm:t>
        <a:bodyPr/>
        <a:lstStyle/>
        <a:p>
          <a:endParaRPr lang="en-US"/>
        </a:p>
      </dgm:t>
    </dgm:pt>
    <dgm:pt modelId="{D1799A7B-2B43-4666-AC93-A1F2118BEDF3}" type="pres">
      <dgm:prSet presAssocID="{D1545B0A-A482-422F-9DE5-337FFB8E78DA}" presName="root" presStyleCnt="0">
        <dgm:presLayoutVars>
          <dgm:dir/>
          <dgm:resizeHandles val="exact"/>
        </dgm:presLayoutVars>
      </dgm:prSet>
      <dgm:spPr/>
    </dgm:pt>
    <dgm:pt modelId="{367B4721-2E8B-4D87-9712-4F0D33A5A939}" type="pres">
      <dgm:prSet presAssocID="{3191F9E2-245B-4464-9FA7-91EB063E9D2B}" presName="compNode" presStyleCnt="0"/>
      <dgm:spPr/>
    </dgm:pt>
    <dgm:pt modelId="{8778568D-F817-4E85-9EB7-8381EBB6991E}" type="pres">
      <dgm:prSet presAssocID="{3191F9E2-245B-4464-9FA7-91EB063E9D2B}" presName="bgRect" presStyleLbl="bgShp" presStyleIdx="0" presStyleCnt="4"/>
      <dgm:spPr/>
    </dgm:pt>
    <dgm:pt modelId="{D692A272-3BC5-4FC3-B190-91FAB7E6730E}" type="pres">
      <dgm:prSet presAssocID="{3191F9E2-245B-4464-9FA7-91EB063E9D2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A8CA052A-364B-42D2-BDDA-C4B106EA92A6}" type="pres">
      <dgm:prSet presAssocID="{3191F9E2-245B-4464-9FA7-91EB063E9D2B}" presName="spaceRect" presStyleCnt="0"/>
      <dgm:spPr/>
    </dgm:pt>
    <dgm:pt modelId="{8B50499C-3964-49B3-94EE-F53324C17DAB}" type="pres">
      <dgm:prSet presAssocID="{3191F9E2-245B-4464-9FA7-91EB063E9D2B}" presName="parTx" presStyleLbl="revTx" presStyleIdx="0" presStyleCnt="4">
        <dgm:presLayoutVars>
          <dgm:chMax val="0"/>
          <dgm:chPref val="0"/>
        </dgm:presLayoutVars>
      </dgm:prSet>
      <dgm:spPr/>
    </dgm:pt>
    <dgm:pt modelId="{4C6A767F-D11E-4F96-A903-159E0385F5E5}" type="pres">
      <dgm:prSet presAssocID="{5AF74BC0-9ADC-430E-9EC4-3240A9049A95}" presName="sibTrans" presStyleCnt="0"/>
      <dgm:spPr/>
    </dgm:pt>
    <dgm:pt modelId="{B51D27AC-41D5-4C6B-AC72-C12CFFAB3434}" type="pres">
      <dgm:prSet presAssocID="{6C874A12-182B-49A8-AC37-5497D6678FEE}" presName="compNode" presStyleCnt="0"/>
      <dgm:spPr/>
    </dgm:pt>
    <dgm:pt modelId="{A13C63F7-7D55-4120-89CC-041B5551C7B9}" type="pres">
      <dgm:prSet presAssocID="{6C874A12-182B-49A8-AC37-5497D6678FEE}" presName="bgRect" presStyleLbl="bgShp" presStyleIdx="1" presStyleCnt="4"/>
      <dgm:spPr/>
    </dgm:pt>
    <dgm:pt modelId="{113ECBAB-0575-4BB0-9312-BB5B9F515697}" type="pres">
      <dgm:prSet presAssocID="{6C874A12-182B-49A8-AC37-5497D6678FE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6993B1E5-0914-46E1-A09F-90FDED67D6E5}" type="pres">
      <dgm:prSet presAssocID="{6C874A12-182B-49A8-AC37-5497D6678FEE}" presName="spaceRect" presStyleCnt="0"/>
      <dgm:spPr/>
    </dgm:pt>
    <dgm:pt modelId="{ACD3D820-8F7E-47F7-9858-20B28F30D721}" type="pres">
      <dgm:prSet presAssocID="{6C874A12-182B-49A8-AC37-5497D6678FEE}" presName="parTx" presStyleLbl="revTx" presStyleIdx="1" presStyleCnt="4">
        <dgm:presLayoutVars>
          <dgm:chMax val="0"/>
          <dgm:chPref val="0"/>
        </dgm:presLayoutVars>
      </dgm:prSet>
      <dgm:spPr/>
    </dgm:pt>
    <dgm:pt modelId="{D0BCF00A-D616-4541-BF88-1F32B2874D9E}" type="pres">
      <dgm:prSet presAssocID="{F7CC63C5-EBD8-40E4-AA8E-E772182604A5}" presName="sibTrans" presStyleCnt="0"/>
      <dgm:spPr/>
    </dgm:pt>
    <dgm:pt modelId="{51D4648E-4021-4E73-868C-E15595FDD7AA}" type="pres">
      <dgm:prSet presAssocID="{4899773E-28EA-4B4C-A6C0-696BD7996E1C}" presName="compNode" presStyleCnt="0"/>
      <dgm:spPr/>
    </dgm:pt>
    <dgm:pt modelId="{A0DF397A-A655-49BB-B13F-A407313677D5}" type="pres">
      <dgm:prSet presAssocID="{4899773E-28EA-4B4C-A6C0-696BD7996E1C}" presName="bgRect" presStyleLbl="bgShp" presStyleIdx="2" presStyleCnt="4"/>
      <dgm:spPr/>
    </dgm:pt>
    <dgm:pt modelId="{A83E83EF-9FE1-4767-9FBA-9CD565FB0C39}" type="pres">
      <dgm:prSet presAssocID="{4899773E-28EA-4B4C-A6C0-696BD7996E1C}"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llseye"/>
        </a:ext>
      </dgm:extLst>
    </dgm:pt>
    <dgm:pt modelId="{2A3AD4EF-BD7C-48EA-9D9E-BA788F44DCCC}" type="pres">
      <dgm:prSet presAssocID="{4899773E-28EA-4B4C-A6C0-696BD7996E1C}" presName="spaceRect" presStyleCnt="0"/>
      <dgm:spPr/>
    </dgm:pt>
    <dgm:pt modelId="{DE290B08-E536-4B9B-BE9B-C9A3963FB61C}" type="pres">
      <dgm:prSet presAssocID="{4899773E-28EA-4B4C-A6C0-696BD7996E1C}" presName="parTx" presStyleLbl="revTx" presStyleIdx="2" presStyleCnt="4">
        <dgm:presLayoutVars>
          <dgm:chMax val="0"/>
          <dgm:chPref val="0"/>
        </dgm:presLayoutVars>
      </dgm:prSet>
      <dgm:spPr/>
    </dgm:pt>
    <dgm:pt modelId="{64B06CD1-C3E7-4F4F-83CB-B268CC549DF1}" type="pres">
      <dgm:prSet presAssocID="{813205E9-2CE5-471F-9345-536B8DBC6268}" presName="sibTrans" presStyleCnt="0"/>
      <dgm:spPr/>
    </dgm:pt>
    <dgm:pt modelId="{0B438714-58FE-4204-BF8B-9DBDBEF76276}" type="pres">
      <dgm:prSet presAssocID="{9AFE34B7-8E4B-4B71-BB7D-074B8F763D7D}" presName="compNode" presStyleCnt="0"/>
      <dgm:spPr/>
    </dgm:pt>
    <dgm:pt modelId="{5086FAB7-033A-4ED0-B897-3EEFCDD1B663}" type="pres">
      <dgm:prSet presAssocID="{9AFE34B7-8E4B-4B71-BB7D-074B8F763D7D}" presName="bgRect" presStyleLbl="bgShp" presStyleIdx="3" presStyleCnt="4"/>
      <dgm:spPr/>
    </dgm:pt>
    <dgm:pt modelId="{822BE63F-AB0C-4223-A54A-ADE5B457FDE7}" type="pres">
      <dgm:prSet presAssocID="{9AFE34B7-8E4B-4B71-BB7D-074B8F763D7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Arrow Circle"/>
        </a:ext>
      </dgm:extLst>
    </dgm:pt>
    <dgm:pt modelId="{8425FA73-03CA-4A9C-87AA-DF155648153D}" type="pres">
      <dgm:prSet presAssocID="{9AFE34B7-8E4B-4B71-BB7D-074B8F763D7D}" presName="spaceRect" presStyleCnt="0"/>
      <dgm:spPr/>
    </dgm:pt>
    <dgm:pt modelId="{0B80384B-4D7A-4356-BD3C-C956C9079BA5}" type="pres">
      <dgm:prSet presAssocID="{9AFE34B7-8E4B-4B71-BB7D-074B8F763D7D}" presName="parTx" presStyleLbl="revTx" presStyleIdx="3" presStyleCnt="4">
        <dgm:presLayoutVars>
          <dgm:chMax val="0"/>
          <dgm:chPref val="0"/>
        </dgm:presLayoutVars>
      </dgm:prSet>
      <dgm:spPr/>
    </dgm:pt>
  </dgm:ptLst>
  <dgm:cxnLst>
    <dgm:cxn modelId="{310E3404-AA81-41DA-8B8D-99CDF781C18E}" type="presOf" srcId="{D1545B0A-A482-422F-9DE5-337FFB8E78DA}" destId="{D1799A7B-2B43-4666-AC93-A1F2118BEDF3}" srcOrd="0" destOrd="0" presId="urn:microsoft.com/office/officeart/2018/2/layout/IconVerticalSolidList"/>
    <dgm:cxn modelId="{6A67113C-EF4C-4604-82D7-39CC3663EB4F}" type="presOf" srcId="{4899773E-28EA-4B4C-A6C0-696BD7996E1C}" destId="{DE290B08-E536-4B9B-BE9B-C9A3963FB61C}" srcOrd="0" destOrd="0" presId="urn:microsoft.com/office/officeart/2018/2/layout/IconVerticalSolidList"/>
    <dgm:cxn modelId="{B40B3041-2873-495B-8653-25E0A1F6CB56}" srcId="{D1545B0A-A482-422F-9DE5-337FFB8E78DA}" destId="{9AFE34B7-8E4B-4B71-BB7D-074B8F763D7D}" srcOrd="3" destOrd="0" parTransId="{FB4C5F49-E859-4961-A60C-0F0B8C186499}" sibTransId="{AC95223A-5E1F-4FE4-9D15-F25101418412}"/>
    <dgm:cxn modelId="{B9BEA369-EBF5-456C-813C-10385FADEC61}" type="presOf" srcId="{6C874A12-182B-49A8-AC37-5497D6678FEE}" destId="{ACD3D820-8F7E-47F7-9858-20B28F30D721}" srcOrd="0" destOrd="0" presId="urn:microsoft.com/office/officeart/2018/2/layout/IconVerticalSolidList"/>
    <dgm:cxn modelId="{CFE86790-81EF-4727-8D74-B8D6040AB7D7}" type="presOf" srcId="{9AFE34B7-8E4B-4B71-BB7D-074B8F763D7D}" destId="{0B80384B-4D7A-4356-BD3C-C956C9079BA5}" srcOrd="0" destOrd="0" presId="urn:microsoft.com/office/officeart/2018/2/layout/IconVerticalSolidList"/>
    <dgm:cxn modelId="{3A861097-FBD1-46BC-A8DA-ECE9245849BB}" srcId="{D1545B0A-A482-422F-9DE5-337FFB8E78DA}" destId="{4899773E-28EA-4B4C-A6C0-696BD7996E1C}" srcOrd="2" destOrd="0" parTransId="{737C7A3F-7559-4166-B058-A961E16D70D3}" sibTransId="{813205E9-2CE5-471F-9345-536B8DBC6268}"/>
    <dgm:cxn modelId="{83C047D6-048F-46FC-AF1F-5E6D18194CA0}" type="presOf" srcId="{3191F9E2-245B-4464-9FA7-91EB063E9D2B}" destId="{8B50499C-3964-49B3-94EE-F53324C17DAB}" srcOrd="0" destOrd="0" presId="urn:microsoft.com/office/officeart/2018/2/layout/IconVerticalSolidList"/>
    <dgm:cxn modelId="{9EB0D5F5-DBEA-48B4-BC60-7F714BBCB48A}" srcId="{D1545B0A-A482-422F-9DE5-337FFB8E78DA}" destId="{3191F9E2-245B-4464-9FA7-91EB063E9D2B}" srcOrd="0" destOrd="0" parTransId="{B81A525F-6EE9-4CCC-9202-7664771A9DFC}" sibTransId="{5AF74BC0-9ADC-430E-9EC4-3240A9049A95}"/>
    <dgm:cxn modelId="{E8AA20F9-4F69-4C7B-B58A-B5BC01703968}" srcId="{D1545B0A-A482-422F-9DE5-337FFB8E78DA}" destId="{6C874A12-182B-49A8-AC37-5497D6678FEE}" srcOrd="1" destOrd="0" parTransId="{CC4AB254-69D9-4595-9264-956B7E36D069}" sibTransId="{F7CC63C5-EBD8-40E4-AA8E-E772182604A5}"/>
    <dgm:cxn modelId="{7CDD1E9E-3B14-4A5D-B656-8BC563E4890F}" type="presParOf" srcId="{D1799A7B-2B43-4666-AC93-A1F2118BEDF3}" destId="{367B4721-2E8B-4D87-9712-4F0D33A5A939}" srcOrd="0" destOrd="0" presId="urn:microsoft.com/office/officeart/2018/2/layout/IconVerticalSolidList"/>
    <dgm:cxn modelId="{D24220A6-5EF8-4374-8945-B72DE5D6AA00}" type="presParOf" srcId="{367B4721-2E8B-4D87-9712-4F0D33A5A939}" destId="{8778568D-F817-4E85-9EB7-8381EBB6991E}" srcOrd="0" destOrd="0" presId="urn:microsoft.com/office/officeart/2018/2/layout/IconVerticalSolidList"/>
    <dgm:cxn modelId="{D995A3DA-7831-4FF6-ABBA-D6492D5A8860}" type="presParOf" srcId="{367B4721-2E8B-4D87-9712-4F0D33A5A939}" destId="{D692A272-3BC5-4FC3-B190-91FAB7E6730E}" srcOrd="1" destOrd="0" presId="urn:microsoft.com/office/officeart/2018/2/layout/IconVerticalSolidList"/>
    <dgm:cxn modelId="{11A5B1B4-0572-4E41-99AF-35B409E35F4E}" type="presParOf" srcId="{367B4721-2E8B-4D87-9712-4F0D33A5A939}" destId="{A8CA052A-364B-42D2-BDDA-C4B106EA92A6}" srcOrd="2" destOrd="0" presId="urn:microsoft.com/office/officeart/2018/2/layout/IconVerticalSolidList"/>
    <dgm:cxn modelId="{C1561659-F629-41F8-9DF9-8887C2B55B65}" type="presParOf" srcId="{367B4721-2E8B-4D87-9712-4F0D33A5A939}" destId="{8B50499C-3964-49B3-94EE-F53324C17DAB}" srcOrd="3" destOrd="0" presId="urn:microsoft.com/office/officeart/2018/2/layout/IconVerticalSolidList"/>
    <dgm:cxn modelId="{8638F01D-D745-4CA1-BC8A-16530C4B848A}" type="presParOf" srcId="{D1799A7B-2B43-4666-AC93-A1F2118BEDF3}" destId="{4C6A767F-D11E-4F96-A903-159E0385F5E5}" srcOrd="1" destOrd="0" presId="urn:microsoft.com/office/officeart/2018/2/layout/IconVerticalSolidList"/>
    <dgm:cxn modelId="{9D1B8B0D-627E-4615-A17A-C8777603C564}" type="presParOf" srcId="{D1799A7B-2B43-4666-AC93-A1F2118BEDF3}" destId="{B51D27AC-41D5-4C6B-AC72-C12CFFAB3434}" srcOrd="2" destOrd="0" presId="urn:microsoft.com/office/officeart/2018/2/layout/IconVerticalSolidList"/>
    <dgm:cxn modelId="{35975560-8FA3-4BC6-9B70-FA81C90470B3}" type="presParOf" srcId="{B51D27AC-41D5-4C6B-AC72-C12CFFAB3434}" destId="{A13C63F7-7D55-4120-89CC-041B5551C7B9}" srcOrd="0" destOrd="0" presId="urn:microsoft.com/office/officeart/2018/2/layout/IconVerticalSolidList"/>
    <dgm:cxn modelId="{BF193266-188A-468C-BB8C-84F900995ED2}" type="presParOf" srcId="{B51D27AC-41D5-4C6B-AC72-C12CFFAB3434}" destId="{113ECBAB-0575-4BB0-9312-BB5B9F515697}" srcOrd="1" destOrd="0" presId="urn:microsoft.com/office/officeart/2018/2/layout/IconVerticalSolidList"/>
    <dgm:cxn modelId="{BDF407A8-9E68-483B-B423-C66ABFC7CB37}" type="presParOf" srcId="{B51D27AC-41D5-4C6B-AC72-C12CFFAB3434}" destId="{6993B1E5-0914-46E1-A09F-90FDED67D6E5}" srcOrd="2" destOrd="0" presId="urn:microsoft.com/office/officeart/2018/2/layout/IconVerticalSolidList"/>
    <dgm:cxn modelId="{366B547A-B9A8-4364-898B-176AB3D46620}" type="presParOf" srcId="{B51D27AC-41D5-4C6B-AC72-C12CFFAB3434}" destId="{ACD3D820-8F7E-47F7-9858-20B28F30D721}" srcOrd="3" destOrd="0" presId="urn:microsoft.com/office/officeart/2018/2/layout/IconVerticalSolidList"/>
    <dgm:cxn modelId="{1961B67B-AB2E-43B6-B80E-B7724A90C1C6}" type="presParOf" srcId="{D1799A7B-2B43-4666-AC93-A1F2118BEDF3}" destId="{D0BCF00A-D616-4541-BF88-1F32B2874D9E}" srcOrd="3" destOrd="0" presId="urn:microsoft.com/office/officeart/2018/2/layout/IconVerticalSolidList"/>
    <dgm:cxn modelId="{44387E27-CA5D-49A3-A8AC-6E24BFADB8AE}" type="presParOf" srcId="{D1799A7B-2B43-4666-AC93-A1F2118BEDF3}" destId="{51D4648E-4021-4E73-868C-E15595FDD7AA}" srcOrd="4" destOrd="0" presId="urn:microsoft.com/office/officeart/2018/2/layout/IconVerticalSolidList"/>
    <dgm:cxn modelId="{F38F431A-3104-4ED2-9EA5-E8808F6381EE}" type="presParOf" srcId="{51D4648E-4021-4E73-868C-E15595FDD7AA}" destId="{A0DF397A-A655-49BB-B13F-A407313677D5}" srcOrd="0" destOrd="0" presId="urn:microsoft.com/office/officeart/2018/2/layout/IconVerticalSolidList"/>
    <dgm:cxn modelId="{907B0879-F37E-4715-ABF7-B308664CE114}" type="presParOf" srcId="{51D4648E-4021-4E73-868C-E15595FDD7AA}" destId="{A83E83EF-9FE1-4767-9FBA-9CD565FB0C39}" srcOrd="1" destOrd="0" presId="urn:microsoft.com/office/officeart/2018/2/layout/IconVerticalSolidList"/>
    <dgm:cxn modelId="{B772D5B2-1B51-4037-8AB4-2D67CE9EA32A}" type="presParOf" srcId="{51D4648E-4021-4E73-868C-E15595FDD7AA}" destId="{2A3AD4EF-BD7C-48EA-9D9E-BA788F44DCCC}" srcOrd="2" destOrd="0" presId="urn:microsoft.com/office/officeart/2018/2/layout/IconVerticalSolidList"/>
    <dgm:cxn modelId="{2896A39F-6C76-42FE-98D7-1998C70C8CE8}" type="presParOf" srcId="{51D4648E-4021-4E73-868C-E15595FDD7AA}" destId="{DE290B08-E536-4B9B-BE9B-C9A3963FB61C}" srcOrd="3" destOrd="0" presId="urn:microsoft.com/office/officeart/2018/2/layout/IconVerticalSolidList"/>
    <dgm:cxn modelId="{D200B721-D137-4E26-9C28-F848FBA6E10F}" type="presParOf" srcId="{D1799A7B-2B43-4666-AC93-A1F2118BEDF3}" destId="{64B06CD1-C3E7-4F4F-83CB-B268CC549DF1}" srcOrd="5" destOrd="0" presId="urn:microsoft.com/office/officeart/2018/2/layout/IconVerticalSolidList"/>
    <dgm:cxn modelId="{BB0F97F0-0A14-490A-B798-217355C879CB}" type="presParOf" srcId="{D1799A7B-2B43-4666-AC93-A1F2118BEDF3}" destId="{0B438714-58FE-4204-BF8B-9DBDBEF76276}" srcOrd="6" destOrd="0" presId="urn:microsoft.com/office/officeart/2018/2/layout/IconVerticalSolidList"/>
    <dgm:cxn modelId="{5429A755-2E0B-4C56-AE9E-BD55BA23CB49}" type="presParOf" srcId="{0B438714-58FE-4204-BF8B-9DBDBEF76276}" destId="{5086FAB7-033A-4ED0-B897-3EEFCDD1B663}" srcOrd="0" destOrd="0" presId="urn:microsoft.com/office/officeart/2018/2/layout/IconVerticalSolidList"/>
    <dgm:cxn modelId="{C075AA7D-0ED4-4C39-9DF9-FC1018633304}" type="presParOf" srcId="{0B438714-58FE-4204-BF8B-9DBDBEF76276}" destId="{822BE63F-AB0C-4223-A54A-ADE5B457FDE7}" srcOrd="1" destOrd="0" presId="urn:microsoft.com/office/officeart/2018/2/layout/IconVerticalSolidList"/>
    <dgm:cxn modelId="{567A7421-6310-442A-BEC7-091D8D0C8BC9}" type="presParOf" srcId="{0B438714-58FE-4204-BF8B-9DBDBEF76276}" destId="{8425FA73-03CA-4A9C-87AA-DF155648153D}" srcOrd="2" destOrd="0" presId="urn:microsoft.com/office/officeart/2018/2/layout/IconVerticalSolidList"/>
    <dgm:cxn modelId="{CEF0CF9D-B6EB-4DAF-9D3D-E3B9627377AF}" type="presParOf" srcId="{0B438714-58FE-4204-BF8B-9DBDBEF76276}" destId="{0B80384B-4D7A-4356-BD3C-C956C9079BA5}"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478442D-BC5F-49CE-90C4-A0200F556137}"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6997ADE6-33D7-47EE-95CC-5CAF6A506A57}">
      <dgm:prSet/>
      <dgm:spPr/>
      <dgm:t>
        <a:bodyPr/>
        <a:lstStyle/>
        <a:p>
          <a:r>
            <a:rPr lang="en-US"/>
            <a:t>• Validate the model with external datasets</a:t>
          </a:r>
        </a:p>
      </dgm:t>
    </dgm:pt>
    <dgm:pt modelId="{B84E2D34-1D12-4EAD-8AF7-6C11E7A0381E}" type="parTrans" cxnId="{5B979F66-B7C6-4F08-9139-7F80FCE0D4F3}">
      <dgm:prSet/>
      <dgm:spPr/>
      <dgm:t>
        <a:bodyPr/>
        <a:lstStyle/>
        <a:p>
          <a:endParaRPr lang="en-US"/>
        </a:p>
      </dgm:t>
    </dgm:pt>
    <dgm:pt modelId="{0D55100F-F813-48DA-AEA6-1A825218B8CD}" type="sibTrans" cxnId="{5B979F66-B7C6-4F08-9139-7F80FCE0D4F3}">
      <dgm:prSet/>
      <dgm:spPr/>
      <dgm:t>
        <a:bodyPr/>
        <a:lstStyle/>
        <a:p>
          <a:endParaRPr lang="en-US"/>
        </a:p>
      </dgm:t>
    </dgm:pt>
    <dgm:pt modelId="{E992A965-694E-4000-AC4B-5EED21C97AAC}">
      <dgm:prSet/>
      <dgm:spPr/>
      <dgm:t>
        <a:bodyPr/>
        <a:lstStyle/>
        <a:p>
          <a:r>
            <a:rPr lang="en-US"/>
            <a:t>• Incorporate demographic and socioeconomic variables</a:t>
          </a:r>
        </a:p>
      </dgm:t>
    </dgm:pt>
    <dgm:pt modelId="{7FBA9274-3991-4F14-B30E-6505B8EEB598}" type="parTrans" cxnId="{D479F0CB-01D3-4CB8-9ED4-CC976AD9F7EB}">
      <dgm:prSet/>
      <dgm:spPr/>
      <dgm:t>
        <a:bodyPr/>
        <a:lstStyle/>
        <a:p>
          <a:endParaRPr lang="en-US"/>
        </a:p>
      </dgm:t>
    </dgm:pt>
    <dgm:pt modelId="{737D2505-5820-4F3F-B413-DF9AC446EF3B}" type="sibTrans" cxnId="{D479F0CB-01D3-4CB8-9ED4-CC976AD9F7EB}">
      <dgm:prSet/>
      <dgm:spPr/>
      <dgm:t>
        <a:bodyPr/>
        <a:lstStyle/>
        <a:p>
          <a:endParaRPr lang="en-US"/>
        </a:p>
      </dgm:t>
    </dgm:pt>
    <dgm:pt modelId="{8B5EDA74-6513-4100-ACBC-A3F0B5BC8D2A}">
      <dgm:prSet/>
      <dgm:spPr/>
      <dgm:t>
        <a:bodyPr/>
        <a:lstStyle/>
        <a:p>
          <a:r>
            <a:rPr lang="en-US"/>
            <a:t>• Compare SVM with Random Forest and Logistic Regression</a:t>
          </a:r>
        </a:p>
      </dgm:t>
    </dgm:pt>
    <dgm:pt modelId="{8FB88007-3F5F-4902-B510-8E0192A9B013}" type="parTrans" cxnId="{47460E45-2063-43B0-80E1-851AE7E5DD07}">
      <dgm:prSet/>
      <dgm:spPr/>
      <dgm:t>
        <a:bodyPr/>
        <a:lstStyle/>
        <a:p>
          <a:endParaRPr lang="en-US"/>
        </a:p>
      </dgm:t>
    </dgm:pt>
    <dgm:pt modelId="{030CCDEA-F895-4757-94D7-C26C6EF9D025}" type="sibTrans" cxnId="{47460E45-2063-43B0-80E1-851AE7E5DD07}">
      <dgm:prSet/>
      <dgm:spPr/>
      <dgm:t>
        <a:bodyPr/>
        <a:lstStyle/>
        <a:p>
          <a:endParaRPr lang="en-US"/>
        </a:p>
      </dgm:t>
    </dgm:pt>
    <dgm:pt modelId="{A2289E0A-AED6-42D2-BBBA-F311A50DDAB6}">
      <dgm:prSet/>
      <dgm:spPr/>
      <dgm:t>
        <a:bodyPr/>
        <a:lstStyle/>
        <a:p>
          <a:r>
            <a:rPr lang="en-US"/>
            <a:t>• Use model to support early clinical screening</a:t>
          </a:r>
        </a:p>
      </dgm:t>
    </dgm:pt>
    <dgm:pt modelId="{B0CD1007-7199-44E7-A903-F5AF4516478A}" type="parTrans" cxnId="{64BE8220-CC2E-4351-815D-A110FDBF3E2D}">
      <dgm:prSet/>
      <dgm:spPr/>
      <dgm:t>
        <a:bodyPr/>
        <a:lstStyle/>
        <a:p>
          <a:endParaRPr lang="en-US"/>
        </a:p>
      </dgm:t>
    </dgm:pt>
    <dgm:pt modelId="{591CD76F-4321-4555-8BA2-DD9FF3584B90}" type="sibTrans" cxnId="{64BE8220-CC2E-4351-815D-A110FDBF3E2D}">
      <dgm:prSet/>
      <dgm:spPr/>
      <dgm:t>
        <a:bodyPr/>
        <a:lstStyle/>
        <a:p>
          <a:endParaRPr lang="en-US"/>
        </a:p>
      </dgm:t>
    </dgm:pt>
    <dgm:pt modelId="{379DB479-8BF2-4500-9C5E-6B0CB6740B38}" type="pres">
      <dgm:prSet presAssocID="{3478442D-BC5F-49CE-90C4-A0200F556137}" presName="vert0" presStyleCnt="0">
        <dgm:presLayoutVars>
          <dgm:dir/>
          <dgm:animOne val="branch"/>
          <dgm:animLvl val="lvl"/>
        </dgm:presLayoutVars>
      </dgm:prSet>
      <dgm:spPr/>
    </dgm:pt>
    <dgm:pt modelId="{1D8CC360-B208-4AC6-AC4C-C5A8CD85A079}" type="pres">
      <dgm:prSet presAssocID="{6997ADE6-33D7-47EE-95CC-5CAF6A506A57}" presName="thickLine" presStyleLbl="alignNode1" presStyleIdx="0" presStyleCnt="4"/>
      <dgm:spPr/>
    </dgm:pt>
    <dgm:pt modelId="{5CCEABB1-96BE-4F7C-9409-2CDE6A6A174D}" type="pres">
      <dgm:prSet presAssocID="{6997ADE6-33D7-47EE-95CC-5CAF6A506A57}" presName="horz1" presStyleCnt="0"/>
      <dgm:spPr/>
    </dgm:pt>
    <dgm:pt modelId="{E3184F01-CE2C-4115-B943-A9336FAD0D64}" type="pres">
      <dgm:prSet presAssocID="{6997ADE6-33D7-47EE-95CC-5CAF6A506A57}" presName="tx1" presStyleLbl="revTx" presStyleIdx="0" presStyleCnt="4"/>
      <dgm:spPr/>
    </dgm:pt>
    <dgm:pt modelId="{2D92B055-114C-4033-8FAE-A9B24DD369EF}" type="pres">
      <dgm:prSet presAssocID="{6997ADE6-33D7-47EE-95CC-5CAF6A506A57}" presName="vert1" presStyleCnt="0"/>
      <dgm:spPr/>
    </dgm:pt>
    <dgm:pt modelId="{C21341C2-8124-4C68-A24A-598C9635BF5F}" type="pres">
      <dgm:prSet presAssocID="{E992A965-694E-4000-AC4B-5EED21C97AAC}" presName="thickLine" presStyleLbl="alignNode1" presStyleIdx="1" presStyleCnt="4"/>
      <dgm:spPr/>
    </dgm:pt>
    <dgm:pt modelId="{2BF92CE1-468E-4884-BF69-99A999E42BBD}" type="pres">
      <dgm:prSet presAssocID="{E992A965-694E-4000-AC4B-5EED21C97AAC}" presName="horz1" presStyleCnt="0"/>
      <dgm:spPr/>
    </dgm:pt>
    <dgm:pt modelId="{F734EB5A-7C1C-47ED-B426-D5875DD995DA}" type="pres">
      <dgm:prSet presAssocID="{E992A965-694E-4000-AC4B-5EED21C97AAC}" presName="tx1" presStyleLbl="revTx" presStyleIdx="1" presStyleCnt="4"/>
      <dgm:spPr/>
    </dgm:pt>
    <dgm:pt modelId="{C86CA2A9-5858-4C69-BAEB-ADCC8A71A7F7}" type="pres">
      <dgm:prSet presAssocID="{E992A965-694E-4000-AC4B-5EED21C97AAC}" presName="vert1" presStyleCnt="0"/>
      <dgm:spPr/>
    </dgm:pt>
    <dgm:pt modelId="{A7974427-8BEF-4ADD-8C7B-0EB78D75A490}" type="pres">
      <dgm:prSet presAssocID="{8B5EDA74-6513-4100-ACBC-A3F0B5BC8D2A}" presName="thickLine" presStyleLbl="alignNode1" presStyleIdx="2" presStyleCnt="4"/>
      <dgm:spPr/>
    </dgm:pt>
    <dgm:pt modelId="{3B6228A5-3EF0-490E-92A1-119F9C4486DA}" type="pres">
      <dgm:prSet presAssocID="{8B5EDA74-6513-4100-ACBC-A3F0B5BC8D2A}" presName="horz1" presStyleCnt="0"/>
      <dgm:spPr/>
    </dgm:pt>
    <dgm:pt modelId="{A1FD1B9D-CD44-46B3-8640-8EA03CA8932F}" type="pres">
      <dgm:prSet presAssocID="{8B5EDA74-6513-4100-ACBC-A3F0B5BC8D2A}" presName="tx1" presStyleLbl="revTx" presStyleIdx="2" presStyleCnt="4"/>
      <dgm:spPr/>
    </dgm:pt>
    <dgm:pt modelId="{48097E7C-53A4-44BA-ADE7-D124B644B8B6}" type="pres">
      <dgm:prSet presAssocID="{8B5EDA74-6513-4100-ACBC-A3F0B5BC8D2A}" presName="vert1" presStyleCnt="0"/>
      <dgm:spPr/>
    </dgm:pt>
    <dgm:pt modelId="{D2BA9480-6E51-4737-A68C-7F82399307B6}" type="pres">
      <dgm:prSet presAssocID="{A2289E0A-AED6-42D2-BBBA-F311A50DDAB6}" presName="thickLine" presStyleLbl="alignNode1" presStyleIdx="3" presStyleCnt="4"/>
      <dgm:spPr/>
    </dgm:pt>
    <dgm:pt modelId="{6372C661-DBC7-4D71-AED3-64E05D04F08D}" type="pres">
      <dgm:prSet presAssocID="{A2289E0A-AED6-42D2-BBBA-F311A50DDAB6}" presName="horz1" presStyleCnt="0"/>
      <dgm:spPr/>
    </dgm:pt>
    <dgm:pt modelId="{83CEABD8-1590-4B1B-831F-E9C9A3C9D70A}" type="pres">
      <dgm:prSet presAssocID="{A2289E0A-AED6-42D2-BBBA-F311A50DDAB6}" presName="tx1" presStyleLbl="revTx" presStyleIdx="3" presStyleCnt="4"/>
      <dgm:spPr/>
    </dgm:pt>
    <dgm:pt modelId="{CB9151AE-DA22-42B7-82FD-32AA5DFE4508}" type="pres">
      <dgm:prSet presAssocID="{A2289E0A-AED6-42D2-BBBA-F311A50DDAB6}" presName="vert1" presStyleCnt="0"/>
      <dgm:spPr/>
    </dgm:pt>
  </dgm:ptLst>
  <dgm:cxnLst>
    <dgm:cxn modelId="{69726D10-F768-451C-869A-2E1B835FEDDB}" type="presOf" srcId="{8B5EDA74-6513-4100-ACBC-A3F0B5BC8D2A}" destId="{A1FD1B9D-CD44-46B3-8640-8EA03CA8932F}" srcOrd="0" destOrd="0" presId="urn:microsoft.com/office/officeart/2008/layout/LinedList"/>
    <dgm:cxn modelId="{64C03617-7912-4CA1-87ED-FAEB5A783EE3}" type="presOf" srcId="{6997ADE6-33D7-47EE-95CC-5CAF6A506A57}" destId="{E3184F01-CE2C-4115-B943-A9336FAD0D64}" srcOrd="0" destOrd="0" presId="urn:microsoft.com/office/officeart/2008/layout/LinedList"/>
    <dgm:cxn modelId="{64BE8220-CC2E-4351-815D-A110FDBF3E2D}" srcId="{3478442D-BC5F-49CE-90C4-A0200F556137}" destId="{A2289E0A-AED6-42D2-BBBA-F311A50DDAB6}" srcOrd="3" destOrd="0" parTransId="{B0CD1007-7199-44E7-A903-F5AF4516478A}" sibTransId="{591CD76F-4321-4555-8BA2-DD9FF3584B90}"/>
    <dgm:cxn modelId="{47460E45-2063-43B0-80E1-851AE7E5DD07}" srcId="{3478442D-BC5F-49CE-90C4-A0200F556137}" destId="{8B5EDA74-6513-4100-ACBC-A3F0B5BC8D2A}" srcOrd="2" destOrd="0" parTransId="{8FB88007-3F5F-4902-B510-8E0192A9B013}" sibTransId="{030CCDEA-F895-4757-94D7-C26C6EF9D025}"/>
    <dgm:cxn modelId="{5B979F66-B7C6-4F08-9139-7F80FCE0D4F3}" srcId="{3478442D-BC5F-49CE-90C4-A0200F556137}" destId="{6997ADE6-33D7-47EE-95CC-5CAF6A506A57}" srcOrd="0" destOrd="0" parTransId="{B84E2D34-1D12-4EAD-8AF7-6C11E7A0381E}" sibTransId="{0D55100F-F813-48DA-AEA6-1A825218B8CD}"/>
    <dgm:cxn modelId="{EE3DD7AB-B74A-4A33-9DD3-521C5ECAEFF8}" type="presOf" srcId="{3478442D-BC5F-49CE-90C4-A0200F556137}" destId="{379DB479-8BF2-4500-9C5E-6B0CB6740B38}" srcOrd="0" destOrd="0" presId="urn:microsoft.com/office/officeart/2008/layout/LinedList"/>
    <dgm:cxn modelId="{59884EC9-DC50-4D96-9E5E-B2E392A5D66F}" type="presOf" srcId="{A2289E0A-AED6-42D2-BBBA-F311A50DDAB6}" destId="{83CEABD8-1590-4B1B-831F-E9C9A3C9D70A}" srcOrd="0" destOrd="0" presId="urn:microsoft.com/office/officeart/2008/layout/LinedList"/>
    <dgm:cxn modelId="{D479F0CB-01D3-4CB8-9ED4-CC976AD9F7EB}" srcId="{3478442D-BC5F-49CE-90C4-A0200F556137}" destId="{E992A965-694E-4000-AC4B-5EED21C97AAC}" srcOrd="1" destOrd="0" parTransId="{7FBA9274-3991-4F14-B30E-6505B8EEB598}" sibTransId="{737D2505-5820-4F3F-B413-DF9AC446EF3B}"/>
    <dgm:cxn modelId="{1CBEECCC-0445-45A4-9AA0-4B2821296D13}" type="presOf" srcId="{E992A965-694E-4000-AC4B-5EED21C97AAC}" destId="{F734EB5A-7C1C-47ED-B426-D5875DD995DA}" srcOrd="0" destOrd="0" presId="urn:microsoft.com/office/officeart/2008/layout/LinedList"/>
    <dgm:cxn modelId="{9F90CBBC-AD7A-4B57-9862-608189F4683F}" type="presParOf" srcId="{379DB479-8BF2-4500-9C5E-6B0CB6740B38}" destId="{1D8CC360-B208-4AC6-AC4C-C5A8CD85A079}" srcOrd="0" destOrd="0" presId="urn:microsoft.com/office/officeart/2008/layout/LinedList"/>
    <dgm:cxn modelId="{5A67E03F-7491-4135-830C-C402F8419A19}" type="presParOf" srcId="{379DB479-8BF2-4500-9C5E-6B0CB6740B38}" destId="{5CCEABB1-96BE-4F7C-9409-2CDE6A6A174D}" srcOrd="1" destOrd="0" presId="urn:microsoft.com/office/officeart/2008/layout/LinedList"/>
    <dgm:cxn modelId="{54604D2E-3D8A-4023-9BB9-07D8355EA33E}" type="presParOf" srcId="{5CCEABB1-96BE-4F7C-9409-2CDE6A6A174D}" destId="{E3184F01-CE2C-4115-B943-A9336FAD0D64}" srcOrd="0" destOrd="0" presId="urn:microsoft.com/office/officeart/2008/layout/LinedList"/>
    <dgm:cxn modelId="{815A96E7-CF6C-47A0-8E07-D33555C7AE15}" type="presParOf" srcId="{5CCEABB1-96BE-4F7C-9409-2CDE6A6A174D}" destId="{2D92B055-114C-4033-8FAE-A9B24DD369EF}" srcOrd="1" destOrd="0" presId="urn:microsoft.com/office/officeart/2008/layout/LinedList"/>
    <dgm:cxn modelId="{FA760889-B605-4095-B26F-0159CAA5508C}" type="presParOf" srcId="{379DB479-8BF2-4500-9C5E-6B0CB6740B38}" destId="{C21341C2-8124-4C68-A24A-598C9635BF5F}" srcOrd="2" destOrd="0" presId="urn:microsoft.com/office/officeart/2008/layout/LinedList"/>
    <dgm:cxn modelId="{21110D12-D018-4185-AD4C-842B6E856054}" type="presParOf" srcId="{379DB479-8BF2-4500-9C5E-6B0CB6740B38}" destId="{2BF92CE1-468E-4884-BF69-99A999E42BBD}" srcOrd="3" destOrd="0" presId="urn:microsoft.com/office/officeart/2008/layout/LinedList"/>
    <dgm:cxn modelId="{3BEC95EA-DE53-4100-B6DA-ED2A0D7AAD1F}" type="presParOf" srcId="{2BF92CE1-468E-4884-BF69-99A999E42BBD}" destId="{F734EB5A-7C1C-47ED-B426-D5875DD995DA}" srcOrd="0" destOrd="0" presId="urn:microsoft.com/office/officeart/2008/layout/LinedList"/>
    <dgm:cxn modelId="{ABF6B942-358A-41DB-BFF4-A05EB8FE5F97}" type="presParOf" srcId="{2BF92CE1-468E-4884-BF69-99A999E42BBD}" destId="{C86CA2A9-5858-4C69-BAEB-ADCC8A71A7F7}" srcOrd="1" destOrd="0" presId="urn:microsoft.com/office/officeart/2008/layout/LinedList"/>
    <dgm:cxn modelId="{5D6BB614-7BB5-4049-B302-CD27BA73FCF9}" type="presParOf" srcId="{379DB479-8BF2-4500-9C5E-6B0CB6740B38}" destId="{A7974427-8BEF-4ADD-8C7B-0EB78D75A490}" srcOrd="4" destOrd="0" presId="urn:microsoft.com/office/officeart/2008/layout/LinedList"/>
    <dgm:cxn modelId="{A35DA299-4477-437C-BD45-A94CE55969EF}" type="presParOf" srcId="{379DB479-8BF2-4500-9C5E-6B0CB6740B38}" destId="{3B6228A5-3EF0-490E-92A1-119F9C4486DA}" srcOrd="5" destOrd="0" presId="urn:microsoft.com/office/officeart/2008/layout/LinedList"/>
    <dgm:cxn modelId="{D2C16103-4E2A-4ED5-8BA1-334F5E4950B5}" type="presParOf" srcId="{3B6228A5-3EF0-490E-92A1-119F9C4486DA}" destId="{A1FD1B9D-CD44-46B3-8640-8EA03CA8932F}" srcOrd="0" destOrd="0" presId="urn:microsoft.com/office/officeart/2008/layout/LinedList"/>
    <dgm:cxn modelId="{C9D19224-E8F9-41E8-8B6E-E6333BE1C625}" type="presParOf" srcId="{3B6228A5-3EF0-490E-92A1-119F9C4486DA}" destId="{48097E7C-53A4-44BA-ADE7-D124B644B8B6}" srcOrd="1" destOrd="0" presId="urn:microsoft.com/office/officeart/2008/layout/LinedList"/>
    <dgm:cxn modelId="{2780943C-4722-40B4-88FB-BF7B67CBCE90}" type="presParOf" srcId="{379DB479-8BF2-4500-9C5E-6B0CB6740B38}" destId="{D2BA9480-6E51-4737-A68C-7F82399307B6}" srcOrd="6" destOrd="0" presId="urn:microsoft.com/office/officeart/2008/layout/LinedList"/>
    <dgm:cxn modelId="{4B11919F-94BE-4F36-99F0-90D9CED008CA}" type="presParOf" srcId="{379DB479-8BF2-4500-9C5E-6B0CB6740B38}" destId="{6372C661-DBC7-4D71-AED3-64E05D04F08D}" srcOrd="7" destOrd="0" presId="urn:microsoft.com/office/officeart/2008/layout/LinedList"/>
    <dgm:cxn modelId="{BC29D4F4-D3C2-4DBF-9E66-D1029CBE17CA}" type="presParOf" srcId="{6372C661-DBC7-4D71-AED3-64E05D04F08D}" destId="{83CEABD8-1590-4B1B-831F-E9C9A3C9D70A}" srcOrd="0" destOrd="0" presId="urn:microsoft.com/office/officeart/2008/layout/LinedList"/>
    <dgm:cxn modelId="{770B6D66-7A53-407E-A6D5-08659853AD34}" type="presParOf" srcId="{6372C661-DBC7-4D71-AED3-64E05D04F08D}" destId="{CB9151AE-DA22-42B7-82FD-32AA5DFE4508}"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7F829ED-13C2-4996-ADDE-7213D6EE93B3}"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D3257406-6F5C-49E6-B124-7F4DCCD677C3}">
      <dgm:prSet/>
      <dgm:spPr/>
      <dgm:t>
        <a:bodyPr/>
        <a:lstStyle/>
        <a:p>
          <a:r>
            <a:rPr lang="en-US"/>
            <a:t>• SVM model shows high accuracy and clinical relevance</a:t>
          </a:r>
        </a:p>
      </dgm:t>
    </dgm:pt>
    <dgm:pt modelId="{6F89458F-EEE7-4457-B13A-9A8F6156FF67}" type="parTrans" cxnId="{A50E0542-D6AF-4CF2-B83C-C4142107E03C}">
      <dgm:prSet/>
      <dgm:spPr/>
      <dgm:t>
        <a:bodyPr/>
        <a:lstStyle/>
        <a:p>
          <a:endParaRPr lang="en-US"/>
        </a:p>
      </dgm:t>
    </dgm:pt>
    <dgm:pt modelId="{8DF1DCA2-55E6-423A-BA67-D8CDB787FCA8}" type="sibTrans" cxnId="{A50E0542-D6AF-4CF2-B83C-C4142107E03C}">
      <dgm:prSet/>
      <dgm:spPr/>
      <dgm:t>
        <a:bodyPr/>
        <a:lstStyle/>
        <a:p>
          <a:endParaRPr lang="en-US"/>
        </a:p>
      </dgm:t>
    </dgm:pt>
    <dgm:pt modelId="{4A0D1EFE-CEF7-43B8-B97C-A86278B45049}">
      <dgm:prSet/>
      <dgm:spPr/>
      <dgm:t>
        <a:bodyPr/>
        <a:lstStyle/>
        <a:p>
          <a:r>
            <a:rPr lang="en-US"/>
            <a:t>• Visual and statistical analysis support findings</a:t>
          </a:r>
        </a:p>
      </dgm:t>
    </dgm:pt>
    <dgm:pt modelId="{9B0E76DD-26AB-4553-AB90-A4C6D1EAB1D7}" type="parTrans" cxnId="{1C1F9916-CA2C-4EC2-AF0C-280000873387}">
      <dgm:prSet/>
      <dgm:spPr/>
      <dgm:t>
        <a:bodyPr/>
        <a:lstStyle/>
        <a:p>
          <a:endParaRPr lang="en-US"/>
        </a:p>
      </dgm:t>
    </dgm:pt>
    <dgm:pt modelId="{53D24721-A7B5-4C2D-ABCB-50511BDF5301}" type="sibTrans" cxnId="{1C1F9916-CA2C-4EC2-AF0C-280000873387}">
      <dgm:prSet/>
      <dgm:spPr/>
      <dgm:t>
        <a:bodyPr/>
        <a:lstStyle/>
        <a:p>
          <a:endParaRPr lang="en-US"/>
        </a:p>
      </dgm:t>
    </dgm:pt>
    <dgm:pt modelId="{2A42FA1A-7C7B-4812-B8C7-88EC260191EE}">
      <dgm:prSet/>
      <dgm:spPr/>
      <dgm:t>
        <a:bodyPr/>
        <a:lstStyle/>
        <a:p>
          <a:r>
            <a:rPr lang="en-US"/>
            <a:t>• Potential to improve early diagnosis and reduce underdiagnosis of PCOS</a:t>
          </a:r>
        </a:p>
      </dgm:t>
    </dgm:pt>
    <dgm:pt modelId="{7A07DECB-77F3-4AB9-9489-AE4AE2CA2986}" type="parTrans" cxnId="{5295A147-C99C-4A6B-A294-78CDD75CCECA}">
      <dgm:prSet/>
      <dgm:spPr/>
      <dgm:t>
        <a:bodyPr/>
        <a:lstStyle/>
        <a:p>
          <a:endParaRPr lang="en-US"/>
        </a:p>
      </dgm:t>
    </dgm:pt>
    <dgm:pt modelId="{DFE28DF4-E281-4F54-BBC6-65AC73A74CE4}" type="sibTrans" cxnId="{5295A147-C99C-4A6B-A294-78CDD75CCECA}">
      <dgm:prSet/>
      <dgm:spPr/>
      <dgm:t>
        <a:bodyPr/>
        <a:lstStyle/>
        <a:p>
          <a:endParaRPr lang="en-US"/>
        </a:p>
      </dgm:t>
    </dgm:pt>
    <dgm:pt modelId="{4CC4064A-9207-4FA9-9C00-6FA66F383081}">
      <dgm:prSet/>
      <dgm:spPr/>
      <dgm:t>
        <a:bodyPr/>
        <a:lstStyle/>
        <a:p>
          <a:r>
            <a:rPr lang="en-US"/>
            <a:t>• Future work needed to generalize and expand the model</a:t>
          </a:r>
        </a:p>
      </dgm:t>
    </dgm:pt>
    <dgm:pt modelId="{EA64350B-7A87-493D-BBE9-8499484E7C1E}" type="parTrans" cxnId="{6ED8FC46-80BA-4BAB-804E-E28EF4EFC8EE}">
      <dgm:prSet/>
      <dgm:spPr/>
      <dgm:t>
        <a:bodyPr/>
        <a:lstStyle/>
        <a:p>
          <a:endParaRPr lang="en-US"/>
        </a:p>
      </dgm:t>
    </dgm:pt>
    <dgm:pt modelId="{01E3CD01-5ACC-41C3-B6A6-E6C4AB55FB69}" type="sibTrans" cxnId="{6ED8FC46-80BA-4BAB-804E-E28EF4EFC8EE}">
      <dgm:prSet/>
      <dgm:spPr/>
      <dgm:t>
        <a:bodyPr/>
        <a:lstStyle/>
        <a:p>
          <a:endParaRPr lang="en-US"/>
        </a:p>
      </dgm:t>
    </dgm:pt>
    <dgm:pt modelId="{2B2C741D-3BDA-4536-AB6D-EC4049C7FE3E}" type="pres">
      <dgm:prSet presAssocID="{47F829ED-13C2-4996-ADDE-7213D6EE93B3}" presName="vert0" presStyleCnt="0">
        <dgm:presLayoutVars>
          <dgm:dir/>
          <dgm:animOne val="branch"/>
          <dgm:animLvl val="lvl"/>
        </dgm:presLayoutVars>
      </dgm:prSet>
      <dgm:spPr/>
    </dgm:pt>
    <dgm:pt modelId="{78D5EE94-0A52-4D58-B7C3-118BF8A87A17}" type="pres">
      <dgm:prSet presAssocID="{D3257406-6F5C-49E6-B124-7F4DCCD677C3}" presName="thickLine" presStyleLbl="alignNode1" presStyleIdx="0" presStyleCnt="4"/>
      <dgm:spPr/>
    </dgm:pt>
    <dgm:pt modelId="{D76B112B-4CF9-41FA-B4FC-859BE790A3F4}" type="pres">
      <dgm:prSet presAssocID="{D3257406-6F5C-49E6-B124-7F4DCCD677C3}" presName="horz1" presStyleCnt="0"/>
      <dgm:spPr/>
    </dgm:pt>
    <dgm:pt modelId="{FA4AA3F2-943D-4505-8BEC-481A612458ED}" type="pres">
      <dgm:prSet presAssocID="{D3257406-6F5C-49E6-B124-7F4DCCD677C3}" presName="tx1" presStyleLbl="revTx" presStyleIdx="0" presStyleCnt="4"/>
      <dgm:spPr/>
    </dgm:pt>
    <dgm:pt modelId="{19CBEA69-C2AC-4A1E-A129-D27AD5F6ABFF}" type="pres">
      <dgm:prSet presAssocID="{D3257406-6F5C-49E6-B124-7F4DCCD677C3}" presName="vert1" presStyleCnt="0"/>
      <dgm:spPr/>
    </dgm:pt>
    <dgm:pt modelId="{5B629D26-5153-498F-B588-05BACBC65519}" type="pres">
      <dgm:prSet presAssocID="{4A0D1EFE-CEF7-43B8-B97C-A86278B45049}" presName="thickLine" presStyleLbl="alignNode1" presStyleIdx="1" presStyleCnt="4"/>
      <dgm:spPr/>
    </dgm:pt>
    <dgm:pt modelId="{67A2B4AD-B2A5-4CA1-B566-D180245065F1}" type="pres">
      <dgm:prSet presAssocID="{4A0D1EFE-CEF7-43B8-B97C-A86278B45049}" presName="horz1" presStyleCnt="0"/>
      <dgm:spPr/>
    </dgm:pt>
    <dgm:pt modelId="{E1537D3C-00A5-44FD-80CF-B8B7B6FDC747}" type="pres">
      <dgm:prSet presAssocID="{4A0D1EFE-CEF7-43B8-B97C-A86278B45049}" presName="tx1" presStyleLbl="revTx" presStyleIdx="1" presStyleCnt="4"/>
      <dgm:spPr/>
    </dgm:pt>
    <dgm:pt modelId="{EEDBF9E8-49FA-40EB-A9BA-A88124A31E8B}" type="pres">
      <dgm:prSet presAssocID="{4A0D1EFE-CEF7-43B8-B97C-A86278B45049}" presName="vert1" presStyleCnt="0"/>
      <dgm:spPr/>
    </dgm:pt>
    <dgm:pt modelId="{6EB28261-CF30-4F5D-AB45-E50EF4128D80}" type="pres">
      <dgm:prSet presAssocID="{2A42FA1A-7C7B-4812-B8C7-88EC260191EE}" presName="thickLine" presStyleLbl="alignNode1" presStyleIdx="2" presStyleCnt="4"/>
      <dgm:spPr/>
    </dgm:pt>
    <dgm:pt modelId="{3D190100-0990-4008-8529-ADC9C0004023}" type="pres">
      <dgm:prSet presAssocID="{2A42FA1A-7C7B-4812-B8C7-88EC260191EE}" presName="horz1" presStyleCnt="0"/>
      <dgm:spPr/>
    </dgm:pt>
    <dgm:pt modelId="{16A57381-EDCB-4658-8FF1-25BA4C18E6E9}" type="pres">
      <dgm:prSet presAssocID="{2A42FA1A-7C7B-4812-B8C7-88EC260191EE}" presName="tx1" presStyleLbl="revTx" presStyleIdx="2" presStyleCnt="4"/>
      <dgm:spPr/>
    </dgm:pt>
    <dgm:pt modelId="{56FAE19B-E5BC-4CDD-AAA5-63D1EC959E73}" type="pres">
      <dgm:prSet presAssocID="{2A42FA1A-7C7B-4812-B8C7-88EC260191EE}" presName="vert1" presStyleCnt="0"/>
      <dgm:spPr/>
    </dgm:pt>
    <dgm:pt modelId="{0DA3CE1A-627B-4DF5-91EB-E80AC833BCA2}" type="pres">
      <dgm:prSet presAssocID="{4CC4064A-9207-4FA9-9C00-6FA66F383081}" presName="thickLine" presStyleLbl="alignNode1" presStyleIdx="3" presStyleCnt="4"/>
      <dgm:spPr/>
    </dgm:pt>
    <dgm:pt modelId="{FA8B7399-7C04-4F29-80B9-C278C3D1A8CD}" type="pres">
      <dgm:prSet presAssocID="{4CC4064A-9207-4FA9-9C00-6FA66F383081}" presName="horz1" presStyleCnt="0"/>
      <dgm:spPr/>
    </dgm:pt>
    <dgm:pt modelId="{405D9E81-0624-4D27-95E4-58EAE0D5101F}" type="pres">
      <dgm:prSet presAssocID="{4CC4064A-9207-4FA9-9C00-6FA66F383081}" presName="tx1" presStyleLbl="revTx" presStyleIdx="3" presStyleCnt="4"/>
      <dgm:spPr/>
    </dgm:pt>
    <dgm:pt modelId="{65FAC478-7D87-4319-BEB2-0B4A7E903750}" type="pres">
      <dgm:prSet presAssocID="{4CC4064A-9207-4FA9-9C00-6FA66F383081}" presName="vert1" presStyleCnt="0"/>
      <dgm:spPr/>
    </dgm:pt>
  </dgm:ptLst>
  <dgm:cxnLst>
    <dgm:cxn modelId="{1C1F9916-CA2C-4EC2-AF0C-280000873387}" srcId="{47F829ED-13C2-4996-ADDE-7213D6EE93B3}" destId="{4A0D1EFE-CEF7-43B8-B97C-A86278B45049}" srcOrd="1" destOrd="0" parTransId="{9B0E76DD-26AB-4553-AB90-A4C6D1EAB1D7}" sibTransId="{53D24721-A7B5-4C2D-ABCB-50511BDF5301}"/>
    <dgm:cxn modelId="{61C5482D-282F-4E48-A895-BA731F5DDE7F}" type="presOf" srcId="{D3257406-6F5C-49E6-B124-7F4DCCD677C3}" destId="{FA4AA3F2-943D-4505-8BEC-481A612458ED}" srcOrd="0" destOrd="0" presId="urn:microsoft.com/office/officeart/2008/layout/LinedList"/>
    <dgm:cxn modelId="{A50E0542-D6AF-4CF2-B83C-C4142107E03C}" srcId="{47F829ED-13C2-4996-ADDE-7213D6EE93B3}" destId="{D3257406-6F5C-49E6-B124-7F4DCCD677C3}" srcOrd="0" destOrd="0" parTransId="{6F89458F-EEE7-4457-B13A-9A8F6156FF67}" sibTransId="{8DF1DCA2-55E6-423A-BA67-D8CDB787FCA8}"/>
    <dgm:cxn modelId="{6ED8FC46-80BA-4BAB-804E-E28EF4EFC8EE}" srcId="{47F829ED-13C2-4996-ADDE-7213D6EE93B3}" destId="{4CC4064A-9207-4FA9-9C00-6FA66F383081}" srcOrd="3" destOrd="0" parTransId="{EA64350B-7A87-493D-BBE9-8499484E7C1E}" sibTransId="{01E3CD01-5ACC-41C3-B6A6-E6C4AB55FB69}"/>
    <dgm:cxn modelId="{5295A147-C99C-4A6B-A294-78CDD75CCECA}" srcId="{47F829ED-13C2-4996-ADDE-7213D6EE93B3}" destId="{2A42FA1A-7C7B-4812-B8C7-88EC260191EE}" srcOrd="2" destOrd="0" parTransId="{7A07DECB-77F3-4AB9-9489-AE4AE2CA2986}" sibTransId="{DFE28DF4-E281-4F54-BBC6-65AC73A74CE4}"/>
    <dgm:cxn modelId="{66D4C99F-2707-4974-9B6C-6125990FDCAA}" type="presOf" srcId="{4CC4064A-9207-4FA9-9C00-6FA66F383081}" destId="{405D9E81-0624-4D27-95E4-58EAE0D5101F}" srcOrd="0" destOrd="0" presId="urn:microsoft.com/office/officeart/2008/layout/LinedList"/>
    <dgm:cxn modelId="{427B12B2-79DF-4CA9-B368-13BF1152A92B}" type="presOf" srcId="{47F829ED-13C2-4996-ADDE-7213D6EE93B3}" destId="{2B2C741D-3BDA-4536-AB6D-EC4049C7FE3E}" srcOrd="0" destOrd="0" presId="urn:microsoft.com/office/officeart/2008/layout/LinedList"/>
    <dgm:cxn modelId="{1EF672C6-7970-482E-95EF-22E1593E376D}" type="presOf" srcId="{4A0D1EFE-CEF7-43B8-B97C-A86278B45049}" destId="{E1537D3C-00A5-44FD-80CF-B8B7B6FDC747}" srcOrd="0" destOrd="0" presId="urn:microsoft.com/office/officeart/2008/layout/LinedList"/>
    <dgm:cxn modelId="{2D9883FC-F857-4F8B-AF9F-30316B916B2F}" type="presOf" srcId="{2A42FA1A-7C7B-4812-B8C7-88EC260191EE}" destId="{16A57381-EDCB-4658-8FF1-25BA4C18E6E9}" srcOrd="0" destOrd="0" presId="urn:microsoft.com/office/officeart/2008/layout/LinedList"/>
    <dgm:cxn modelId="{4D04FDBD-469C-48B7-9DBB-6196285F880A}" type="presParOf" srcId="{2B2C741D-3BDA-4536-AB6D-EC4049C7FE3E}" destId="{78D5EE94-0A52-4D58-B7C3-118BF8A87A17}" srcOrd="0" destOrd="0" presId="urn:microsoft.com/office/officeart/2008/layout/LinedList"/>
    <dgm:cxn modelId="{40A43F86-8864-4481-9FCB-A3DC1ABE611F}" type="presParOf" srcId="{2B2C741D-3BDA-4536-AB6D-EC4049C7FE3E}" destId="{D76B112B-4CF9-41FA-B4FC-859BE790A3F4}" srcOrd="1" destOrd="0" presId="urn:microsoft.com/office/officeart/2008/layout/LinedList"/>
    <dgm:cxn modelId="{02818183-1AEC-4E0B-813A-8518115193DA}" type="presParOf" srcId="{D76B112B-4CF9-41FA-B4FC-859BE790A3F4}" destId="{FA4AA3F2-943D-4505-8BEC-481A612458ED}" srcOrd="0" destOrd="0" presId="urn:microsoft.com/office/officeart/2008/layout/LinedList"/>
    <dgm:cxn modelId="{24931512-200F-447A-8579-E445DDC409D5}" type="presParOf" srcId="{D76B112B-4CF9-41FA-B4FC-859BE790A3F4}" destId="{19CBEA69-C2AC-4A1E-A129-D27AD5F6ABFF}" srcOrd="1" destOrd="0" presId="urn:microsoft.com/office/officeart/2008/layout/LinedList"/>
    <dgm:cxn modelId="{86985E8D-B6AD-4520-AF02-A3E44CE1683D}" type="presParOf" srcId="{2B2C741D-3BDA-4536-AB6D-EC4049C7FE3E}" destId="{5B629D26-5153-498F-B588-05BACBC65519}" srcOrd="2" destOrd="0" presId="urn:microsoft.com/office/officeart/2008/layout/LinedList"/>
    <dgm:cxn modelId="{3C8ED85E-3E68-45C1-A1FD-86E323965DC4}" type="presParOf" srcId="{2B2C741D-3BDA-4536-AB6D-EC4049C7FE3E}" destId="{67A2B4AD-B2A5-4CA1-B566-D180245065F1}" srcOrd="3" destOrd="0" presId="urn:microsoft.com/office/officeart/2008/layout/LinedList"/>
    <dgm:cxn modelId="{F881D022-24FB-49E6-A741-3DD8EF29A75B}" type="presParOf" srcId="{67A2B4AD-B2A5-4CA1-B566-D180245065F1}" destId="{E1537D3C-00A5-44FD-80CF-B8B7B6FDC747}" srcOrd="0" destOrd="0" presId="urn:microsoft.com/office/officeart/2008/layout/LinedList"/>
    <dgm:cxn modelId="{C4A3CBC8-D8AD-49B7-9120-EE9A77F5D864}" type="presParOf" srcId="{67A2B4AD-B2A5-4CA1-B566-D180245065F1}" destId="{EEDBF9E8-49FA-40EB-A9BA-A88124A31E8B}" srcOrd="1" destOrd="0" presId="urn:microsoft.com/office/officeart/2008/layout/LinedList"/>
    <dgm:cxn modelId="{D82BCB33-6F2D-44CE-A229-3D70FB9C2948}" type="presParOf" srcId="{2B2C741D-3BDA-4536-AB6D-EC4049C7FE3E}" destId="{6EB28261-CF30-4F5D-AB45-E50EF4128D80}" srcOrd="4" destOrd="0" presId="urn:microsoft.com/office/officeart/2008/layout/LinedList"/>
    <dgm:cxn modelId="{79482816-7A70-45C3-B9DA-3E0F9FA1B028}" type="presParOf" srcId="{2B2C741D-3BDA-4536-AB6D-EC4049C7FE3E}" destId="{3D190100-0990-4008-8529-ADC9C0004023}" srcOrd="5" destOrd="0" presId="urn:microsoft.com/office/officeart/2008/layout/LinedList"/>
    <dgm:cxn modelId="{E7BE547B-5C11-4C63-90D6-CAAFE7DAAA5F}" type="presParOf" srcId="{3D190100-0990-4008-8529-ADC9C0004023}" destId="{16A57381-EDCB-4658-8FF1-25BA4C18E6E9}" srcOrd="0" destOrd="0" presId="urn:microsoft.com/office/officeart/2008/layout/LinedList"/>
    <dgm:cxn modelId="{75EB58B2-D12D-49EF-9852-182322DB18DD}" type="presParOf" srcId="{3D190100-0990-4008-8529-ADC9C0004023}" destId="{56FAE19B-E5BC-4CDD-AAA5-63D1EC959E73}" srcOrd="1" destOrd="0" presId="urn:microsoft.com/office/officeart/2008/layout/LinedList"/>
    <dgm:cxn modelId="{F6338A00-3731-4DEA-8E02-687CE7226E31}" type="presParOf" srcId="{2B2C741D-3BDA-4536-AB6D-EC4049C7FE3E}" destId="{0DA3CE1A-627B-4DF5-91EB-E80AC833BCA2}" srcOrd="6" destOrd="0" presId="urn:microsoft.com/office/officeart/2008/layout/LinedList"/>
    <dgm:cxn modelId="{D9235F05-F1D4-466F-B6D7-3598443D0315}" type="presParOf" srcId="{2B2C741D-3BDA-4536-AB6D-EC4049C7FE3E}" destId="{FA8B7399-7C04-4F29-80B9-C278C3D1A8CD}" srcOrd="7" destOrd="0" presId="urn:microsoft.com/office/officeart/2008/layout/LinedList"/>
    <dgm:cxn modelId="{8E5B7742-EFE0-4079-9DEF-7B3709E5693C}" type="presParOf" srcId="{FA8B7399-7C04-4F29-80B9-C278C3D1A8CD}" destId="{405D9E81-0624-4D27-95E4-58EAE0D5101F}" srcOrd="0" destOrd="0" presId="urn:microsoft.com/office/officeart/2008/layout/LinedList"/>
    <dgm:cxn modelId="{AFCA9998-E52E-44CB-9A39-5F0176F9E16D}" type="presParOf" srcId="{FA8B7399-7C04-4F29-80B9-C278C3D1A8CD}" destId="{65FAC478-7D87-4319-BEB2-0B4A7E903750}"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64918D5-024D-4B7B-BB08-0E9D7AC39F00}"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72135B4C-47D2-4EB6-B9F1-BB6DFFB58CED}">
      <dgm:prSet/>
      <dgm:spPr/>
      <dgm:t>
        <a:bodyPr/>
        <a:lstStyle/>
        <a:p>
          <a:r>
            <a:rPr lang="en-US"/>
            <a:t>• Age – Patient’s age</a:t>
          </a:r>
        </a:p>
      </dgm:t>
    </dgm:pt>
    <dgm:pt modelId="{F48384B1-A406-4002-9306-E4B6F99ED833}" type="parTrans" cxnId="{90665DE7-452F-4A10-A196-84C8D1FC6F8E}">
      <dgm:prSet/>
      <dgm:spPr/>
      <dgm:t>
        <a:bodyPr/>
        <a:lstStyle/>
        <a:p>
          <a:endParaRPr lang="en-US"/>
        </a:p>
      </dgm:t>
    </dgm:pt>
    <dgm:pt modelId="{93629D38-3BC9-4060-89B7-791C9B7A9525}" type="sibTrans" cxnId="{90665DE7-452F-4A10-A196-84C8D1FC6F8E}">
      <dgm:prSet/>
      <dgm:spPr/>
      <dgm:t>
        <a:bodyPr/>
        <a:lstStyle/>
        <a:p>
          <a:endParaRPr lang="en-US"/>
        </a:p>
      </dgm:t>
    </dgm:pt>
    <dgm:pt modelId="{F9C40CB7-57A0-4CCE-AF50-856C9B912D77}">
      <dgm:prSet/>
      <dgm:spPr/>
      <dgm:t>
        <a:bodyPr/>
        <a:lstStyle/>
        <a:p>
          <a:r>
            <a:rPr lang="en-US"/>
            <a:t>• BMI – Body Mass Index</a:t>
          </a:r>
        </a:p>
      </dgm:t>
    </dgm:pt>
    <dgm:pt modelId="{D6A234E9-F3FC-4F48-B96E-6FECFB449098}" type="parTrans" cxnId="{98991610-8D89-4A8B-9D2F-11A47026F151}">
      <dgm:prSet/>
      <dgm:spPr/>
      <dgm:t>
        <a:bodyPr/>
        <a:lstStyle/>
        <a:p>
          <a:endParaRPr lang="en-US"/>
        </a:p>
      </dgm:t>
    </dgm:pt>
    <dgm:pt modelId="{DCDE71C4-B609-44AD-9252-EC9A0F860AFD}" type="sibTrans" cxnId="{98991610-8D89-4A8B-9D2F-11A47026F151}">
      <dgm:prSet/>
      <dgm:spPr/>
      <dgm:t>
        <a:bodyPr/>
        <a:lstStyle/>
        <a:p>
          <a:endParaRPr lang="en-US"/>
        </a:p>
      </dgm:t>
    </dgm:pt>
    <dgm:pt modelId="{47878D20-DE2C-4F0A-BA10-EE98E5F2B774}">
      <dgm:prSet/>
      <dgm:spPr/>
      <dgm:t>
        <a:bodyPr/>
        <a:lstStyle/>
        <a:p>
          <a:r>
            <a:rPr lang="en-US"/>
            <a:t>• Menstrual Irregularity – Yes/No indicator</a:t>
          </a:r>
        </a:p>
      </dgm:t>
    </dgm:pt>
    <dgm:pt modelId="{732B947C-AF73-4FEE-9D12-5AF464AAE45B}" type="parTrans" cxnId="{B0C3A8FA-856F-4A1A-8F4D-01824DF92C1B}">
      <dgm:prSet/>
      <dgm:spPr/>
      <dgm:t>
        <a:bodyPr/>
        <a:lstStyle/>
        <a:p>
          <a:endParaRPr lang="en-US"/>
        </a:p>
      </dgm:t>
    </dgm:pt>
    <dgm:pt modelId="{8CE02C51-31F7-4305-A4AB-AA4B01BEFEC2}" type="sibTrans" cxnId="{B0C3A8FA-856F-4A1A-8F4D-01824DF92C1B}">
      <dgm:prSet/>
      <dgm:spPr/>
      <dgm:t>
        <a:bodyPr/>
        <a:lstStyle/>
        <a:p>
          <a:endParaRPr lang="en-US"/>
        </a:p>
      </dgm:t>
    </dgm:pt>
    <dgm:pt modelId="{9C5F66E8-3D00-49C6-919E-FC19F4BC46B1}">
      <dgm:prSet/>
      <dgm:spPr/>
      <dgm:t>
        <a:bodyPr/>
        <a:lstStyle/>
        <a:p>
          <a:r>
            <a:rPr lang="en-US"/>
            <a:t>• Testosterone Level – ng/dL</a:t>
          </a:r>
        </a:p>
      </dgm:t>
    </dgm:pt>
    <dgm:pt modelId="{163ECFB4-A020-4754-8B69-475C3279ACAD}" type="parTrans" cxnId="{6C3C062E-601E-4C51-A801-81C80FA7274A}">
      <dgm:prSet/>
      <dgm:spPr/>
      <dgm:t>
        <a:bodyPr/>
        <a:lstStyle/>
        <a:p>
          <a:endParaRPr lang="en-US"/>
        </a:p>
      </dgm:t>
    </dgm:pt>
    <dgm:pt modelId="{BD8039BA-3C1D-448C-BB73-2E148C9E0E44}" type="sibTrans" cxnId="{6C3C062E-601E-4C51-A801-81C80FA7274A}">
      <dgm:prSet/>
      <dgm:spPr/>
      <dgm:t>
        <a:bodyPr/>
        <a:lstStyle/>
        <a:p>
          <a:endParaRPr lang="en-US"/>
        </a:p>
      </dgm:t>
    </dgm:pt>
    <dgm:pt modelId="{DE39CDC9-010F-40C9-9B36-24B2C854F707}">
      <dgm:prSet/>
      <dgm:spPr/>
      <dgm:t>
        <a:bodyPr/>
        <a:lstStyle/>
        <a:p>
          <a:r>
            <a:rPr lang="en-US"/>
            <a:t>• Antral Follicle Count – follicle count value</a:t>
          </a:r>
        </a:p>
      </dgm:t>
    </dgm:pt>
    <dgm:pt modelId="{73C379F9-600A-4851-BDF0-2852F923498A}" type="parTrans" cxnId="{C651E4F7-FE05-41B5-9E92-52836E9F91C3}">
      <dgm:prSet/>
      <dgm:spPr/>
      <dgm:t>
        <a:bodyPr/>
        <a:lstStyle/>
        <a:p>
          <a:endParaRPr lang="en-US"/>
        </a:p>
      </dgm:t>
    </dgm:pt>
    <dgm:pt modelId="{8BCC24A9-C4B7-47AD-A076-7AA7F6E36E18}" type="sibTrans" cxnId="{C651E4F7-FE05-41B5-9E92-52836E9F91C3}">
      <dgm:prSet/>
      <dgm:spPr/>
      <dgm:t>
        <a:bodyPr/>
        <a:lstStyle/>
        <a:p>
          <a:endParaRPr lang="en-US"/>
        </a:p>
      </dgm:t>
    </dgm:pt>
    <dgm:pt modelId="{D41ED101-263B-437D-80BA-5D34FC62A843}">
      <dgm:prSet/>
      <dgm:spPr/>
      <dgm:t>
        <a:bodyPr/>
        <a:lstStyle/>
        <a:p>
          <a:r>
            <a:rPr lang="en-US"/>
            <a:t>• PCOS Diagnosis – 0 (No) or 1 (Yes)</a:t>
          </a:r>
        </a:p>
      </dgm:t>
    </dgm:pt>
    <dgm:pt modelId="{E42E340E-8C37-42E8-AAA3-B2A04FAF9BAB}" type="parTrans" cxnId="{9442FBC7-BA16-4505-BECE-1D893449E8C5}">
      <dgm:prSet/>
      <dgm:spPr/>
      <dgm:t>
        <a:bodyPr/>
        <a:lstStyle/>
        <a:p>
          <a:endParaRPr lang="en-US"/>
        </a:p>
      </dgm:t>
    </dgm:pt>
    <dgm:pt modelId="{887C9DF0-A686-4566-82F9-764E27D6EC21}" type="sibTrans" cxnId="{9442FBC7-BA16-4505-BECE-1D893449E8C5}">
      <dgm:prSet/>
      <dgm:spPr/>
      <dgm:t>
        <a:bodyPr/>
        <a:lstStyle/>
        <a:p>
          <a:endParaRPr lang="en-US"/>
        </a:p>
      </dgm:t>
    </dgm:pt>
    <dgm:pt modelId="{87D2099A-764F-4D49-9F7C-782EC820C3ED}" type="pres">
      <dgm:prSet presAssocID="{564918D5-024D-4B7B-BB08-0E9D7AC39F00}" presName="vert0" presStyleCnt="0">
        <dgm:presLayoutVars>
          <dgm:dir/>
          <dgm:animOne val="branch"/>
          <dgm:animLvl val="lvl"/>
        </dgm:presLayoutVars>
      </dgm:prSet>
      <dgm:spPr/>
    </dgm:pt>
    <dgm:pt modelId="{C230C5A5-4E65-4396-B3A1-6DA4E0557E65}" type="pres">
      <dgm:prSet presAssocID="{72135B4C-47D2-4EB6-B9F1-BB6DFFB58CED}" presName="thickLine" presStyleLbl="alignNode1" presStyleIdx="0" presStyleCnt="6"/>
      <dgm:spPr/>
    </dgm:pt>
    <dgm:pt modelId="{9B48A242-6F82-43C7-86B4-04457624FEDF}" type="pres">
      <dgm:prSet presAssocID="{72135B4C-47D2-4EB6-B9F1-BB6DFFB58CED}" presName="horz1" presStyleCnt="0"/>
      <dgm:spPr/>
    </dgm:pt>
    <dgm:pt modelId="{68BEF860-E08F-4AE7-B480-713AF15C574B}" type="pres">
      <dgm:prSet presAssocID="{72135B4C-47D2-4EB6-B9F1-BB6DFFB58CED}" presName="tx1" presStyleLbl="revTx" presStyleIdx="0" presStyleCnt="6"/>
      <dgm:spPr/>
    </dgm:pt>
    <dgm:pt modelId="{5693BB40-42C4-4186-8E0A-A5229050304D}" type="pres">
      <dgm:prSet presAssocID="{72135B4C-47D2-4EB6-B9F1-BB6DFFB58CED}" presName="vert1" presStyleCnt="0"/>
      <dgm:spPr/>
    </dgm:pt>
    <dgm:pt modelId="{62A6D8D9-10DB-44F6-B6D0-235B7B63E11E}" type="pres">
      <dgm:prSet presAssocID="{F9C40CB7-57A0-4CCE-AF50-856C9B912D77}" presName="thickLine" presStyleLbl="alignNode1" presStyleIdx="1" presStyleCnt="6"/>
      <dgm:spPr/>
    </dgm:pt>
    <dgm:pt modelId="{CCBDCD26-30F7-428E-BC93-3C08CE7877B9}" type="pres">
      <dgm:prSet presAssocID="{F9C40CB7-57A0-4CCE-AF50-856C9B912D77}" presName="horz1" presStyleCnt="0"/>
      <dgm:spPr/>
    </dgm:pt>
    <dgm:pt modelId="{112A61F5-F090-4E96-93BC-2BBB5DCDB66A}" type="pres">
      <dgm:prSet presAssocID="{F9C40CB7-57A0-4CCE-AF50-856C9B912D77}" presName="tx1" presStyleLbl="revTx" presStyleIdx="1" presStyleCnt="6"/>
      <dgm:spPr/>
    </dgm:pt>
    <dgm:pt modelId="{1C0F9220-2762-435A-96C1-B58C2ED2C67D}" type="pres">
      <dgm:prSet presAssocID="{F9C40CB7-57A0-4CCE-AF50-856C9B912D77}" presName="vert1" presStyleCnt="0"/>
      <dgm:spPr/>
    </dgm:pt>
    <dgm:pt modelId="{2A9F0F44-3650-48C3-BEBE-1ECD594BC256}" type="pres">
      <dgm:prSet presAssocID="{47878D20-DE2C-4F0A-BA10-EE98E5F2B774}" presName="thickLine" presStyleLbl="alignNode1" presStyleIdx="2" presStyleCnt="6"/>
      <dgm:spPr/>
    </dgm:pt>
    <dgm:pt modelId="{BA9821AA-E1C8-46A9-9289-22B35804EE57}" type="pres">
      <dgm:prSet presAssocID="{47878D20-DE2C-4F0A-BA10-EE98E5F2B774}" presName="horz1" presStyleCnt="0"/>
      <dgm:spPr/>
    </dgm:pt>
    <dgm:pt modelId="{46BA4D17-A839-46BF-8FF7-F146FFF670F6}" type="pres">
      <dgm:prSet presAssocID="{47878D20-DE2C-4F0A-BA10-EE98E5F2B774}" presName="tx1" presStyleLbl="revTx" presStyleIdx="2" presStyleCnt="6"/>
      <dgm:spPr/>
    </dgm:pt>
    <dgm:pt modelId="{ABFC8BA6-77C9-4554-9C2C-3EB2656A19B7}" type="pres">
      <dgm:prSet presAssocID="{47878D20-DE2C-4F0A-BA10-EE98E5F2B774}" presName="vert1" presStyleCnt="0"/>
      <dgm:spPr/>
    </dgm:pt>
    <dgm:pt modelId="{1741D7C5-1DBA-4C39-B818-7774E9430593}" type="pres">
      <dgm:prSet presAssocID="{9C5F66E8-3D00-49C6-919E-FC19F4BC46B1}" presName="thickLine" presStyleLbl="alignNode1" presStyleIdx="3" presStyleCnt="6"/>
      <dgm:spPr/>
    </dgm:pt>
    <dgm:pt modelId="{769B1634-E397-4DF3-B822-611C761270BC}" type="pres">
      <dgm:prSet presAssocID="{9C5F66E8-3D00-49C6-919E-FC19F4BC46B1}" presName="horz1" presStyleCnt="0"/>
      <dgm:spPr/>
    </dgm:pt>
    <dgm:pt modelId="{C045E34F-29FC-4957-9ED0-6AD52E316A99}" type="pres">
      <dgm:prSet presAssocID="{9C5F66E8-3D00-49C6-919E-FC19F4BC46B1}" presName="tx1" presStyleLbl="revTx" presStyleIdx="3" presStyleCnt="6"/>
      <dgm:spPr/>
    </dgm:pt>
    <dgm:pt modelId="{8960A631-6F75-456D-83FE-2B2A25B4DDBD}" type="pres">
      <dgm:prSet presAssocID="{9C5F66E8-3D00-49C6-919E-FC19F4BC46B1}" presName="vert1" presStyleCnt="0"/>
      <dgm:spPr/>
    </dgm:pt>
    <dgm:pt modelId="{D6280756-4991-4192-B46D-FB17C0315CB6}" type="pres">
      <dgm:prSet presAssocID="{DE39CDC9-010F-40C9-9B36-24B2C854F707}" presName="thickLine" presStyleLbl="alignNode1" presStyleIdx="4" presStyleCnt="6"/>
      <dgm:spPr/>
    </dgm:pt>
    <dgm:pt modelId="{49126334-D83A-446C-9E75-26D66DBCB9C9}" type="pres">
      <dgm:prSet presAssocID="{DE39CDC9-010F-40C9-9B36-24B2C854F707}" presName="horz1" presStyleCnt="0"/>
      <dgm:spPr/>
    </dgm:pt>
    <dgm:pt modelId="{AED7728A-40DC-4B26-9A82-67C36A8245CA}" type="pres">
      <dgm:prSet presAssocID="{DE39CDC9-010F-40C9-9B36-24B2C854F707}" presName="tx1" presStyleLbl="revTx" presStyleIdx="4" presStyleCnt="6"/>
      <dgm:spPr/>
    </dgm:pt>
    <dgm:pt modelId="{9E2F277D-4BB6-472C-9757-F34BCB130717}" type="pres">
      <dgm:prSet presAssocID="{DE39CDC9-010F-40C9-9B36-24B2C854F707}" presName="vert1" presStyleCnt="0"/>
      <dgm:spPr/>
    </dgm:pt>
    <dgm:pt modelId="{4666108C-219E-4B88-9FF5-9E0EBE3065FC}" type="pres">
      <dgm:prSet presAssocID="{D41ED101-263B-437D-80BA-5D34FC62A843}" presName="thickLine" presStyleLbl="alignNode1" presStyleIdx="5" presStyleCnt="6"/>
      <dgm:spPr/>
    </dgm:pt>
    <dgm:pt modelId="{B8FAD4D3-D281-4323-9623-47A30419902A}" type="pres">
      <dgm:prSet presAssocID="{D41ED101-263B-437D-80BA-5D34FC62A843}" presName="horz1" presStyleCnt="0"/>
      <dgm:spPr/>
    </dgm:pt>
    <dgm:pt modelId="{CA5687DE-96F9-4383-8C40-5DDB49C79D39}" type="pres">
      <dgm:prSet presAssocID="{D41ED101-263B-437D-80BA-5D34FC62A843}" presName="tx1" presStyleLbl="revTx" presStyleIdx="5" presStyleCnt="6"/>
      <dgm:spPr/>
    </dgm:pt>
    <dgm:pt modelId="{D7134D2B-7C62-4FDF-8803-8539EDBE75C2}" type="pres">
      <dgm:prSet presAssocID="{D41ED101-263B-437D-80BA-5D34FC62A843}" presName="vert1" presStyleCnt="0"/>
      <dgm:spPr/>
    </dgm:pt>
  </dgm:ptLst>
  <dgm:cxnLst>
    <dgm:cxn modelId="{98991610-8D89-4A8B-9D2F-11A47026F151}" srcId="{564918D5-024D-4B7B-BB08-0E9D7AC39F00}" destId="{F9C40CB7-57A0-4CCE-AF50-856C9B912D77}" srcOrd="1" destOrd="0" parTransId="{D6A234E9-F3FC-4F48-B96E-6FECFB449098}" sibTransId="{DCDE71C4-B609-44AD-9252-EC9A0F860AFD}"/>
    <dgm:cxn modelId="{F046981C-9280-4F9C-8A78-F8E20F988E77}" type="presOf" srcId="{DE39CDC9-010F-40C9-9B36-24B2C854F707}" destId="{AED7728A-40DC-4B26-9A82-67C36A8245CA}" srcOrd="0" destOrd="0" presId="urn:microsoft.com/office/officeart/2008/layout/LinedList"/>
    <dgm:cxn modelId="{6C3C062E-601E-4C51-A801-81C80FA7274A}" srcId="{564918D5-024D-4B7B-BB08-0E9D7AC39F00}" destId="{9C5F66E8-3D00-49C6-919E-FC19F4BC46B1}" srcOrd="3" destOrd="0" parTransId="{163ECFB4-A020-4754-8B69-475C3279ACAD}" sibTransId="{BD8039BA-3C1D-448C-BB73-2E148C9E0E44}"/>
    <dgm:cxn modelId="{D464475C-13D2-49B9-A096-3BC94B5C4976}" type="presOf" srcId="{72135B4C-47D2-4EB6-B9F1-BB6DFFB58CED}" destId="{68BEF860-E08F-4AE7-B480-713AF15C574B}" srcOrd="0" destOrd="0" presId="urn:microsoft.com/office/officeart/2008/layout/LinedList"/>
    <dgm:cxn modelId="{7F283C60-FDDA-4C3A-B21E-98B73C22C830}" type="presOf" srcId="{564918D5-024D-4B7B-BB08-0E9D7AC39F00}" destId="{87D2099A-764F-4D49-9F7C-782EC820C3ED}" srcOrd="0" destOrd="0" presId="urn:microsoft.com/office/officeart/2008/layout/LinedList"/>
    <dgm:cxn modelId="{9C94A56D-7383-4C04-9DF2-40BE3C491105}" type="presOf" srcId="{D41ED101-263B-437D-80BA-5D34FC62A843}" destId="{CA5687DE-96F9-4383-8C40-5DDB49C79D39}" srcOrd="0" destOrd="0" presId="urn:microsoft.com/office/officeart/2008/layout/LinedList"/>
    <dgm:cxn modelId="{C1254D6F-66E1-4DF8-895A-F3210EFC8E2D}" type="presOf" srcId="{47878D20-DE2C-4F0A-BA10-EE98E5F2B774}" destId="{46BA4D17-A839-46BF-8FF7-F146FFF670F6}" srcOrd="0" destOrd="0" presId="urn:microsoft.com/office/officeart/2008/layout/LinedList"/>
    <dgm:cxn modelId="{77CB3379-BA20-4354-8C49-DD23DA423973}" type="presOf" srcId="{9C5F66E8-3D00-49C6-919E-FC19F4BC46B1}" destId="{C045E34F-29FC-4957-9ED0-6AD52E316A99}" srcOrd="0" destOrd="0" presId="urn:microsoft.com/office/officeart/2008/layout/LinedList"/>
    <dgm:cxn modelId="{9442FBC7-BA16-4505-BECE-1D893449E8C5}" srcId="{564918D5-024D-4B7B-BB08-0E9D7AC39F00}" destId="{D41ED101-263B-437D-80BA-5D34FC62A843}" srcOrd="5" destOrd="0" parTransId="{E42E340E-8C37-42E8-AAA3-B2A04FAF9BAB}" sibTransId="{887C9DF0-A686-4566-82F9-764E27D6EC21}"/>
    <dgm:cxn modelId="{3332A4DE-3F0C-4391-A69F-9FD5DC9CB168}" type="presOf" srcId="{F9C40CB7-57A0-4CCE-AF50-856C9B912D77}" destId="{112A61F5-F090-4E96-93BC-2BBB5DCDB66A}" srcOrd="0" destOrd="0" presId="urn:microsoft.com/office/officeart/2008/layout/LinedList"/>
    <dgm:cxn modelId="{90665DE7-452F-4A10-A196-84C8D1FC6F8E}" srcId="{564918D5-024D-4B7B-BB08-0E9D7AC39F00}" destId="{72135B4C-47D2-4EB6-B9F1-BB6DFFB58CED}" srcOrd="0" destOrd="0" parTransId="{F48384B1-A406-4002-9306-E4B6F99ED833}" sibTransId="{93629D38-3BC9-4060-89B7-791C9B7A9525}"/>
    <dgm:cxn modelId="{C651E4F7-FE05-41B5-9E92-52836E9F91C3}" srcId="{564918D5-024D-4B7B-BB08-0E9D7AC39F00}" destId="{DE39CDC9-010F-40C9-9B36-24B2C854F707}" srcOrd="4" destOrd="0" parTransId="{73C379F9-600A-4851-BDF0-2852F923498A}" sibTransId="{8BCC24A9-C4B7-47AD-A076-7AA7F6E36E18}"/>
    <dgm:cxn modelId="{B0C3A8FA-856F-4A1A-8F4D-01824DF92C1B}" srcId="{564918D5-024D-4B7B-BB08-0E9D7AC39F00}" destId="{47878D20-DE2C-4F0A-BA10-EE98E5F2B774}" srcOrd="2" destOrd="0" parTransId="{732B947C-AF73-4FEE-9D12-5AF464AAE45B}" sibTransId="{8CE02C51-31F7-4305-A4AB-AA4B01BEFEC2}"/>
    <dgm:cxn modelId="{05718979-F201-4C4E-8941-CA4B2537B8A6}" type="presParOf" srcId="{87D2099A-764F-4D49-9F7C-782EC820C3ED}" destId="{C230C5A5-4E65-4396-B3A1-6DA4E0557E65}" srcOrd="0" destOrd="0" presId="urn:microsoft.com/office/officeart/2008/layout/LinedList"/>
    <dgm:cxn modelId="{6BA70B41-BE5A-4560-B897-5C905624A8E4}" type="presParOf" srcId="{87D2099A-764F-4D49-9F7C-782EC820C3ED}" destId="{9B48A242-6F82-43C7-86B4-04457624FEDF}" srcOrd="1" destOrd="0" presId="urn:microsoft.com/office/officeart/2008/layout/LinedList"/>
    <dgm:cxn modelId="{9DC2EC15-96DC-4D58-8019-0BFBC9FC5DD5}" type="presParOf" srcId="{9B48A242-6F82-43C7-86B4-04457624FEDF}" destId="{68BEF860-E08F-4AE7-B480-713AF15C574B}" srcOrd="0" destOrd="0" presId="urn:microsoft.com/office/officeart/2008/layout/LinedList"/>
    <dgm:cxn modelId="{2B4640CC-D36D-439D-9875-BCB3E5E89849}" type="presParOf" srcId="{9B48A242-6F82-43C7-86B4-04457624FEDF}" destId="{5693BB40-42C4-4186-8E0A-A5229050304D}" srcOrd="1" destOrd="0" presId="urn:microsoft.com/office/officeart/2008/layout/LinedList"/>
    <dgm:cxn modelId="{C6F84F0F-4442-42F2-AB9D-50843A83DEF2}" type="presParOf" srcId="{87D2099A-764F-4D49-9F7C-782EC820C3ED}" destId="{62A6D8D9-10DB-44F6-B6D0-235B7B63E11E}" srcOrd="2" destOrd="0" presId="urn:microsoft.com/office/officeart/2008/layout/LinedList"/>
    <dgm:cxn modelId="{55891630-37E9-48B1-B787-8B824937FEEA}" type="presParOf" srcId="{87D2099A-764F-4D49-9F7C-782EC820C3ED}" destId="{CCBDCD26-30F7-428E-BC93-3C08CE7877B9}" srcOrd="3" destOrd="0" presId="urn:microsoft.com/office/officeart/2008/layout/LinedList"/>
    <dgm:cxn modelId="{B904689D-8A9F-446A-AFD1-B4155841EF0C}" type="presParOf" srcId="{CCBDCD26-30F7-428E-BC93-3C08CE7877B9}" destId="{112A61F5-F090-4E96-93BC-2BBB5DCDB66A}" srcOrd="0" destOrd="0" presId="urn:microsoft.com/office/officeart/2008/layout/LinedList"/>
    <dgm:cxn modelId="{2DFF24AD-555A-408B-A4C6-79F996796799}" type="presParOf" srcId="{CCBDCD26-30F7-428E-BC93-3C08CE7877B9}" destId="{1C0F9220-2762-435A-96C1-B58C2ED2C67D}" srcOrd="1" destOrd="0" presId="urn:microsoft.com/office/officeart/2008/layout/LinedList"/>
    <dgm:cxn modelId="{FB5DA34E-2F89-472B-A071-229A3CAAE97C}" type="presParOf" srcId="{87D2099A-764F-4D49-9F7C-782EC820C3ED}" destId="{2A9F0F44-3650-48C3-BEBE-1ECD594BC256}" srcOrd="4" destOrd="0" presId="urn:microsoft.com/office/officeart/2008/layout/LinedList"/>
    <dgm:cxn modelId="{14888E81-9E1F-4F1E-A286-C355EED13410}" type="presParOf" srcId="{87D2099A-764F-4D49-9F7C-782EC820C3ED}" destId="{BA9821AA-E1C8-46A9-9289-22B35804EE57}" srcOrd="5" destOrd="0" presId="urn:microsoft.com/office/officeart/2008/layout/LinedList"/>
    <dgm:cxn modelId="{329D429E-2420-40CC-95BC-F2DDD4A2EC89}" type="presParOf" srcId="{BA9821AA-E1C8-46A9-9289-22B35804EE57}" destId="{46BA4D17-A839-46BF-8FF7-F146FFF670F6}" srcOrd="0" destOrd="0" presId="urn:microsoft.com/office/officeart/2008/layout/LinedList"/>
    <dgm:cxn modelId="{56CB1022-1164-4274-AB5B-71BBDD6009F3}" type="presParOf" srcId="{BA9821AA-E1C8-46A9-9289-22B35804EE57}" destId="{ABFC8BA6-77C9-4554-9C2C-3EB2656A19B7}" srcOrd="1" destOrd="0" presId="urn:microsoft.com/office/officeart/2008/layout/LinedList"/>
    <dgm:cxn modelId="{943FED2D-A0CD-4A77-BD42-C8B8CC16DBDA}" type="presParOf" srcId="{87D2099A-764F-4D49-9F7C-782EC820C3ED}" destId="{1741D7C5-1DBA-4C39-B818-7774E9430593}" srcOrd="6" destOrd="0" presId="urn:microsoft.com/office/officeart/2008/layout/LinedList"/>
    <dgm:cxn modelId="{D07354BF-6DA3-483F-8661-0A72B75ADA75}" type="presParOf" srcId="{87D2099A-764F-4D49-9F7C-782EC820C3ED}" destId="{769B1634-E397-4DF3-B822-611C761270BC}" srcOrd="7" destOrd="0" presId="urn:microsoft.com/office/officeart/2008/layout/LinedList"/>
    <dgm:cxn modelId="{B7657364-B84A-4324-A44C-5578DCA941FD}" type="presParOf" srcId="{769B1634-E397-4DF3-B822-611C761270BC}" destId="{C045E34F-29FC-4957-9ED0-6AD52E316A99}" srcOrd="0" destOrd="0" presId="urn:microsoft.com/office/officeart/2008/layout/LinedList"/>
    <dgm:cxn modelId="{40DB5EF7-A412-4716-8B1D-2F4909954BD6}" type="presParOf" srcId="{769B1634-E397-4DF3-B822-611C761270BC}" destId="{8960A631-6F75-456D-83FE-2B2A25B4DDBD}" srcOrd="1" destOrd="0" presId="urn:microsoft.com/office/officeart/2008/layout/LinedList"/>
    <dgm:cxn modelId="{F1F22557-1A10-48CA-81E6-06E8692B8133}" type="presParOf" srcId="{87D2099A-764F-4D49-9F7C-782EC820C3ED}" destId="{D6280756-4991-4192-B46D-FB17C0315CB6}" srcOrd="8" destOrd="0" presId="urn:microsoft.com/office/officeart/2008/layout/LinedList"/>
    <dgm:cxn modelId="{B388FA13-71D3-4316-9F1F-EB9996DEF77E}" type="presParOf" srcId="{87D2099A-764F-4D49-9F7C-782EC820C3ED}" destId="{49126334-D83A-446C-9E75-26D66DBCB9C9}" srcOrd="9" destOrd="0" presId="urn:microsoft.com/office/officeart/2008/layout/LinedList"/>
    <dgm:cxn modelId="{5FA7E63A-F8E5-4E8A-8E77-FFE2E90A2598}" type="presParOf" srcId="{49126334-D83A-446C-9E75-26D66DBCB9C9}" destId="{AED7728A-40DC-4B26-9A82-67C36A8245CA}" srcOrd="0" destOrd="0" presId="urn:microsoft.com/office/officeart/2008/layout/LinedList"/>
    <dgm:cxn modelId="{E2F5B35F-C47A-4D66-96DB-90571C3CFF3A}" type="presParOf" srcId="{49126334-D83A-446C-9E75-26D66DBCB9C9}" destId="{9E2F277D-4BB6-472C-9757-F34BCB130717}" srcOrd="1" destOrd="0" presId="urn:microsoft.com/office/officeart/2008/layout/LinedList"/>
    <dgm:cxn modelId="{145F29DC-98E5-4C07-B471-EBCE7A05CF03}" type="presParOf" srcId="{87D2099A-764F-4D49-9F7C-782EC820C3ED}" destId="{4666108C-219E-4B88-9FF5-9E0EBE3065FC}" srcOrd="10" destOrd="0" presId="urn:microsoft.com/office/officeart/2008/layout/LinedList"/>
    <dgm:cxn modelId="{6FDEB42B-0BD9-477B-9980-BF7519ECBE56}" type="presParOf" srcId="{87D2099A-764F-4D49-9F7C-782EC820C3ED}" destId="{B8FAD4D3-D281-4323-9623-47A30419902A}" srcOrd="11" destOrd="0" presId="urn:microsoft.com/office/officeart/2008/layout/LinedList"/>
    <dgm:cxn modelId="{7BFBF160-89B7-475A-98F5-F80A254E9007}" type="presParOf" srcId="{B8FAD4D3-D281-4323-9623-47A30419902A}" destId="{CA5687DE-96F9-4383-8C40-5DDB49C79D39}" srcOrd="0" destOrd="0" presId="urn:microsoft.com/office/officeart/2008/layout/LinedList"/>
    <dgm:cxn modelId="{7E979C6B-FB43-47C4-87C0-A7512A98B2E2}" type="presParOf" srcId="{B8FAD4D3-D281-4323-9623-47A30419902A}" destId="{D7134D2B-7C62-4FDF-8803-8539EDBE75C2}"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4D74C84-DCB5-4FD9-BFBC-49BF98454245}"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447153E3-8635-4176-A20E-812DE51F25DB}">
      <dgm:prSet/>
      <dgm:spPr/>
      <dgm:t>
        <a:bodyPr/>
        <a:lstStyle/>
        <a:p>
          <a:r>
            <a:rPr lang="en-US"/>
            <a:t>• Minimal missing data – no imputation needed</a:t>
          </a:r>
        </a:p>
      </dgm:t>
    </dgm:pt>
    <dgm:pt modelId="{CD7ADADC-5271-4568-BAC1-EA0D9C3DF3B3}" type="parTrans" cxnId="{801394DF-C0FF-4594-80E0-9A0F75562671}">
      <dgm:prSet/>
      <dgm:spPr/>
      <dgm:t>
        <a:bodyPr/>
        <a:lstStyle/>
        <a:p>
          <a:endParaRPr lang="en-US"/>
        </a:p>
      </dgm:t>
    </dgm:pt>
    <dgm:pt modelId="{C1CAE3FC-8ED5-48CF-BAB4-719F51368A9B}" type="sibTrans" cxnId="{801394DF-C0FF-4594-80E0-9A0F75562671}">
      <dgm:prSet/>
      <dgm:spPr/>
      <dgm:t>
        <a:bodyPr/>
        <a:lstStyle/>
        <a:p>
          <a:endParaRPr lang="en-US"/>
        </a:p>
      </dgm:t>
    </dgm:pt>
    <dgm:pt modelId="{CE01E5BC-3847-4978-B00C-8FFEDFB7E8E1}">
      <dgm:prSet/>
      <dgm:spPr/>
      <dgm:t>
        <a:bodyPr/>
        <a:lstStyle/>
        <a:p>
          <a:r>
            <a:rPr lang="en-US"/>
            <a:t>• Renamed columns for clarity (e.g., T_Level, AC_Count)</a:t>
          </a:r>
        </a:p>
      </dgm:t>
    </dgm:pt>
    <dgm:pt modelId="{6208FBC2-AD6B-4E4E-978A-52AFB925362A}" type="parTrans" cxnId="{2FB90030-B448-4E23-B70C-2BA851AAB348}">
      <dgm:prSet/>
      <dgm:spPr/>
      <dgm:t>
        <a:bodyPr/>
        <a:lstStyle/>
        <a:p>
          <a:endParaRPr lang="en-US"/>
        </a:p>
      </dgm:t>
    </dgm:pt>
    <dgm:pt modelId="{9741E88D-2779-4822-A6FE-8B81B4F766AB}" type="sibTrans" cxnId="{2FB90030-B448-4E23-B70C-2BA851AAB348}">
      <dgm:prSet/>
      <dgm:spPr/>
      <dgm:t>
        <a:bodyPr/>
        <a:lstStyle/>
        <a:p>
          <a:endParaRPr lang="en-US"/>
        </a:p>
      </dgm:t>
    </dgm:pt>
    <dgm:pt modelId="{FCC18C1D-59CB-45D0-9BF8-A31CFBE8D2E9}">
      <dgm:prSet/>
      <dgm:spPr/>
      <dgm:t>
        <a:bodyPr/>
        <a:lstStyle/>
        <a:p>
          <a:r>
            <a:rPr lang="en-US"/>
            <a:t>• Converted binary integers to Yes/No factors</a:t>
          </a:r>
        </a:p>
      </dgm:t>
    </dgm:pt>
    <dgm:pt modelId="{1BE8F3C2-CA89-434C-B55F-6DEF4D57BE39}" type="parTrans" cxnId="{904D41E1-4110-4042-9E83-427DBC04D633}">
      <dgm:prSet/>
      <dgm:spPr/>
      <dgm:t>
        <a:bodyPr/>
        <a:lstStyle/>
        <a:p>
          <a:endParaRPr lang="en-US"/>
        </a:p>
      </dgm:t>
    </dgm:pt>
    <dgm:pt modelId="{B3BAB595-08FA-464F-9FE4-D50E88A5A432}" type="sibTrans" cxnId="{904D41E1-4110-4042-9E83-427DBC04D633}">
      <dgm:prSet/>
      <dgm:spPr/>
      <dgm:t>
        <a:bodyPr/>
        <a:lstStyle/>
        <a:p>
          <a:endParaRPr lang="en-US"/>
        </a:p>
      </dgm:t>
    </dgm:pt>
    <dgm:pt modelId="{863D36B6-D030-4089-AD6E-7499246B2AB7}">
      <dgm:prSet/>
      <dgm:spPr/>
      <dgm:t>
        <a:bodyPr/>
        <a:lstStyle/>
        <a:p>
          <a:r>
            <a:rPr lang="en-US"/>
            <a:t>• Validated data structure and types</a:t>
          </a:r>
        </a:p>
      </dgm:t>
    </dgm:pt>
    <dgm:pt modelId="{A5E9E874-FB98-483F-B7EB-BF0380DCD757}" type="parTrans" cxnId="{2117309A-56EC-45E3-9A65-0BB709D8B380}">
      <dgm:prSet/>
      <dgm:spPr/>
      <dgm:t>
        <a:bodyPr/>
        <a:lstStyle/>
        <a:p>
          <a:endParaRPr lang="en-US"/>
        </a:p>
      </dgm:t>
    </dgm:pt>
    <dgm:pt modelId="{16DB7AB4-A820-4F9C-BE47-90E1B1E997B3}" type="sibTrans" cxnId="{2117309A-56EC-45E3-9A65-0BB709D8B380}">
      <dgm:prSet/>
      <dgm:spPr/>
      <dgm:t>
        <a:bodyPr/>
        <a:lstStyle/>
        <a:p>
          <a:endParaRPr lang="en-US"/>
        </a:p>
      </dgm:t>
    </dgm:pt>
    <dgm:pt modelId="{A2B645AE-A8B8-4398-B07B-AAD4375921E3}" type="pres">
      <dgm:prSet presAssocID="{64D74C84-DCB5-4FD9-BFBC-49BF98454245}" presName="vert0" presStyleCnt="0">
        <dgm:presLayoutVars>
          <dgm:dir/>
          <dgm:animOne val="branch"/>
          <dgm:animLvl val="lvl"/>
        </dgm:presLayoutVars>
      </dgm:prSet>
      <dgm:spPr/>
    </dgm:pt>
    <dgm:pt modelId="{99EDEA68-E8B7-4845-987F-F29624762ADD}" type="pres">
      <dgm:prSet presAssocID="{447153E3-8635-4176-A20E-812DE51F25DB}" presName="thickLine" presStyleLbl="alignNode1" presStyleIdx="0" presStyleCnt="4"/>
      <dgm:spPr/>
    </dgm:pt>
    <dgm:pt modelId="{B65C9E47-2F4D-44C9-A22C-DB9E9214512B}" type="pres">
      <dgm:prSet presAssocID="{447153E3-8635-4176-A20E-812DE51F25DB}" presName="horz1" presStyleCnt="0"/>
      <dgm:spPr/>
    </dgm:pt>
    <dgm:pt modelId="{E501D33E-C752-4725-A1D2-D36D3128B8D7}" type="pres">
      <dgm:prSet presAssocID="{447153E3-8635-4176-A20E-812DE51F25DB}" presName="tx1" presStyleLbl="revTx" presStyleIdx="0" presStyleCnt="4"/>
      <dgm:spPr/>
    </dgm:pt>
    <dgm:pt modelId="{6226AFF7-8540-4DEF-8B2B-FF497248A13A}" type="pres">
      <dgm:prSet presAssocID="{447153E3-8635-4176-A20E-812DE51F25DB}" presName="vert1" presStyleCnt="0"/>
      <dgm:spPr/>
    </dgm:pt>
    <dgm:pt modelId="{3D501821-A23D-49F6-A751-CC18D9283128}" type="pres">
      <dgm:prSet presAssocID="{CE01E5BC-3847-4978-B00C-8FFEDFB7E8E1}" presName="thickLine" presStyleLbl="alignNode1" presStyleIdx="1" presStyleCnt="4"/>
      <dgm:spPr/>
    </dgm:pt>
    <dgm:pt modelId="{8E40131B-AF1A-4323-8A62-1C8FF66A936A}" type="pres">
      <dgm:prSet presAssocID="{CE01E5BC-3847-4978-B00C-8FFEDFB7E8E1}" presName="horz1" presStyleCnt="0"/>
      <dgm:spPr/>
    </dgm:pt>
    <dgm:pt modelId="{155F332E-CD5D-4D3E-97F3-59E8700EE842}" type="pres">
      <dgm:prSet presAssocID="{CE01E5BC-3847-4978-B00C-8FFEDFB7E8E1}" presName="tx1" presStyleLbl="revTx" presStyleIdx="1" presStyleCnt="4"/>
      <dgm:spPr/>
    </dgm:pt>
    <dgm:pt modelId="{7AF98610-0CE2-4F2E-8B48-22EC26FF518A}" type="pres">
      <dgm:prSet presAssocID="{CE01E5BC-3847-4978-B00C-8FFEDFB7E8E1}" presName="vert1" presStyleCnt="0"/>
      <dgm:spPr/>
    </dgm:pt>
    <dgm:pt modelId="{0D317D2E-86F6-4825-8C14-EF8FFAC67F0E}" type="pres">
      <dgm:prSet presAssocID="{FCC18C1D-59CB-45D0-9BF8-A31CFBE8D2E9}" presName="thickLine" presStyleLbl="alignNode1" presStyleIdx="2" presStyleCnt="4"/>
      <dgm:spPr/>
    </dgm:pt>
    <dgm:pt modelId="{5D53CB30-9E8F-4EDE-93A4-4ED25622B404}" type="pres">
      <dgm:prSet presAssocID="{FCC18C1D-59CB-45D0-9BF8-A31CFBE8D2E9}" presName="horz1" presStyleCnt="0"/>
      <dgm:spPr/>
    </dgm:pt>
    <dgm:pt modelId="{50A1D1F8-5034-4452-ABDE-A0FCB3B292E4}" type="pres">
      <dgm:prSet presAssocID="{FCC18C1D-59CB-45D0-9BF8-A31CFBE8D2E9}" presName="tx1" presStyleLbl="revTx" presStyleIdx="2" presStyleCnt="4"/>
      <dgm:spPr/>
    </dgm:pt>
    <dgm:pt modelId="{2AC79D33-9C37-4FCF-AB6C-909847013991}" type="pres">
      <dgm:prSet presAssocID="{FCC18C1D-59CB-45D0-9BF8-A31CFBE8D2E9}" presName="vert1" presStyleCnt="0"/>
      <dgm:spPr/>
    </dgm:pt>
    <dgm:pt modelId="{E6531EB8-ECC6-40FB-A77D-93A60FBE963A}" type="pres">
      <dgm:prSet presAssocID="{863D36B6-D030-4089-AD6E-7499246B2AB7}" presName="thickLine" presStyleLbl="alignNode1" presStyleIdx="3" presStyleCnt="4"/>
      <dgm:spPr/>
    </dgm:pt>
    <dgm:pt modelId="{09A5B0BF-0D73-400C-AF70-9C01457D5D65}" type="pres">
      <dgm:prSet presAssocID="{863D36B6-D030-4089-AD6E-7499246B2AB7}" presName="horz1" presStyleCnt="0"/>
      <dgm:spPr/>
    </dgm:pt>
    <dgm:pt modelId="{8A64D986-C5C8-427D-98DD-DA8217559B86}" type="pres">
      <dgm:prSet presAssocID="{863D36B6-D030-4089-AD6E-7499246B2AB7}" presName="tx1" presStyleLbl="revTx" presStyleIdx="3" presStyleCnt="4"/>
      <dgm:spPr/>
    </dgm:pt>
    <dgm:pt modelId="{884A8123-2B21-48CB-B3EA-8A3ED2561CA8}" type="pres">
      <dgm:prSet presAssocID="{863D36B6-D030-4089-AD6E-7499246B2AB7}" presName="vert1" presStyleCnt="0"/>
      <dgm:spPr/>
    </dgm:pt>
  </dgm:ptLst>
  <dgm:cxnLst>
    <dgm:cxn modelId="{2FB90030-B448-4E23-B70C-2BA851AAB348}" srcId="{64D74C84-DCB5-4FD9-BFBC-49BF98454245}" destId="{CE01E5BC-3847-4978-B00C-8FFEDFB7E8E1}" srcOrd="1" destOrd="0" parTransId="{6208FBC2-AD6B-4E4E-978A-52AFB925362A}" sibTransId="{9741E88D-2779-4822-A6FE-8B81B4F766AB}"/>
    <dgm:cxn modelId="{65D0B030-DB11-494A-AB3E-2B57140F827D}" type="presOf" srcId="{64D74C84-DCB5-4FD9-BFBC-49BF98454245}" destId="{A2B645AE-A8B8-4398-B07B-AAD4375921E3}" srcOrd="0" destOrd="0" presId="urn:microsoft.com/office/officeart/2008/layout/LinedList"/>
    <dgm:cxn modelId="{F9B55C6E-6229-4B08-81D5-5570DF878CE6}" type="presOf" srcId="{FCC18C1D-59CB-45D0-9BF8-A31CFBE8D2E9}" destId="{50A1D1F8-5034-4452-ABDE-A0FCB3B292E4}" srcOrd="0" destOrd="0" presId="urn:microsoft.com/office/officeart/2008/layout/LinedList"/>
    <dgm:cxn modelId="{59855190-4218-441A-9334-4BF22EFB9F35}" type="presOf" srcId="{863D36B6-D030-4089-AD6E-7499246B2AB7}" destId="{8A64D986-C5C8-427D-98DD-DA8217559B86}" srcOrd="0" destOrd="0" presId="urn:microsoft.com/office/officeart/2008/layout/LinedList"/>
    <dgm:cxn modelId="{2117309A-56EC-45E3-9A65-0BB709D8B380}" srcId="{64D74C84-DCB5-4FD9-BFBC-49BF98454245}" destId="{863D36B6-D030-4089-AD6E-7499246B2AB7}" srcOrd="3" destOrd="0" parTransId="{A5E9E874-FB98-483F-B7EB-BF0380DCD757}" sibTransId="{16DB7AB4-A820-4F9C-BE47-90E1B1E997B3}"/>
    <dgm:cxn modelId="{413B1CC2-C074-40C1-B30C-6FF2C90FB3F1}" type="presOf" srcId="{447153E3-8635-4176-A20E-812DE51F25DB}" destId="{E501D33E-C752-4725-A1D2-D36D3128B8D7}" srcOrd="0" destOrd="0" presId="urn:microsoft.com/office/officeart/2008/layout/LinedList"/>
    <dgm:cxn modelId="{E13A20D4-B4EC-4AD1-AB02-39C05996CEA0}" type="presOf" srcId="{CE01E5BC-3847-4978-B00C-8FFEDFB7E8E1}" destId="{155F332E-CD5D-4D3E-97F3-59E8700EE842}" srcOrd="0" destOrd="0" presId="urn:microsoft.com/office/officeart/2008/layout/LinedList"/>
    <dgm:cxn modelId="{801394DF-C0FF-4594-80E0-9A0F75562671}" srcId="{64D74C84-DCB5-4FD9-BFBC-49BF98454245}" destId="{447153E3-8635-4176-A20E-812DE51F25DB}" srcOrd="0" destOrd="0" parTransId="{CD7ADADC-5271-4568-BAC1-EA0D9C3DF3B3}" sibTransId="{C1CAE3FC-8ED5-48CF-BAB4-719F51368A9B}"/>
    <dgm:cxn modelId="{904D41E1-4110-4042-9E83-427DBC04D633}" srcId="{64D74C84-DCB5-4FD9-BFBC-49BF98454245}" destId="{FCC18C1D-59CB-45D0-9BF8-A31CFBE8D2E9}" srcOrd="2" destOrd="0" parTransId="{1BE8F3C2-CA89-434C-B55F-6DEF4D57BE39}" sibTransId="{B3BAB595-08FA-464F-9FE4-D50E88A5A432}"/>
    <dgm:cxn modelId="{55E497A3-BFC0-4880-9F24-9BE736CF6D93}" type="presParOf" srcId="{A2B645AE-A8B8-4398-B07B-AAD4375921E3}" destId="{99EDEA68-E8B7-4845-987F-F29624762ADD}" srcOrd="0" destOrd="0" presId="urn:microsoft.com/office/officeart/2008/layout/LinedList"/>
    <dgm:cxn modelId="{1A8063B2-D60C-444A-96DC-13612C8713DF}" type="presParOf" srcId="{A2B645AE-A8B8-4398-B07B-AAD4375921E3}" destId="{B65C9E47-2F4D-44C9-A22C-DB9E9214512B}" srcOrd="1" destOrd="0" presId="urn:microsoft.com/office/officeart/2008/layout/LinedList"/>
    <dgm:cxn modelId="{35088E19-5729-4A73-9EF7-969EFB6697B7}" type="presParOf" srcId="{B65C9E47-2F4D-44C9-A22C-DB9E9214512B}" destId="{E501D33E-C752-4725-A1D2-D36D3128B8D7}" srcOrd="0" destOrd="0" presId="urn:microsoft.com/office/officeart/2008/layout/LinedList"/>
    <dgm:cxn modelId="{D686DA35-CE89-4D59-9F29-3EAB37B4A485}" type="presParOf" srcId="{B65C9E47-2F4D-44C9-A22C-DB9E9214512B}" destId="{6226AFF7-8540-4DEF-8B2B-FF497248A13A}" srcOrd="1" destOrd="0" presId="urn:microsoft.com/office/officeart/2008/layout/LinedList"/>
    <dgm:cxn modelId="{A40B3A03-37A5-4A7B-8764-ED8CE1ED73C5}" type="presParOf" srcId="{A2B645AE-A8B8-4398-B07B-AAD4375921E3}" destId="{3D501821-A23D-49F6-A751-CC18D9283128}" srcOrd="2" destOrd="0" presId="urn:microsoft.com/office/officeart/2008/layout/LinedList"/>
    <dgm:cxn modelId="{FB472D38-D19A-41FA-A68A-CF28329BC46C}" type="presParOf" srcId="{A2B645AE-A8B8-4398-B07B-AAD4375921E3}" destId="{8E40131B-AF1A-4323-8A62-1C8FF66A936A}" srcOrd="3" destOrd="0" presId="urn:microsoft.com/office/officeart/2008/layout/LinedList"/>
    <dgm:cxn modelId="{9DC057A2-8908-4003-B2F6-E7E407A1516A}" type="presParOf" srcId="{8E40131B-AF1A-4323-8A62-1C8FF66A936A}" destId="{155F332E-CD5D-4D3E-97F3-59E8700EE842}" srcOrd="0" destOrd="0" presId="urn:microsoft.com/office/officeart/2008/layout/LinedList"/>
    <dgm:cxn modelId="{412A1922-D477-4B65-A332-E979F3049AC3}" type="presParOf" srcId="{8E40131B-AF1A-4323-8A62-1C8FF66A936A}" destId="{7AF98610-0CE2-4F2E-8B48-22EC26FF518A}" srcOrd="1" destOrd="0" presId="urn:microsoft.com/office/officeart/2008/layout/LinedList"/>
    <dgm:cxn modelId="{54E32A4D-A471-4BDC-A55D-1DAB21E42E62}" type="presParOf" srcId="{A2B645AE-A8B8-4398-B07B-AAD4375921E3}" destId="{0D317D2E-86F6-4825-8C14-EF8FFAC67F0E}" srcOrd="4" destOrd="0" presId="urn:microsoft.com/office/officeart/2008/layout/LinedList"/>
    <dgm:cxn modelId="{486FC300-D248-4F38-AD2B-29E39C9392F1}" type="presParOf" srcId="{A2B645AE-A8B8-4398-B07B-AAD4375921E3}" destId="{5D53CB30-9E8F-4EDE-93A4-4ED25622B404}" srcOrd="5" destOrd="0" presId="urn:microsoft.com/office/officeart/2008/layout/LinedList"/>
    <dgm:cxn modelId="{010733B4-61BE-4BF6-B6DB-6C82C43ADEB5}" type="presParOf" srcId="{5D53CB30-9E8F-4EDE-93A4-4ED25622B404}" destId="{50A1D1F8-5034-4452-ABDE-A0FCB3B292E4}" srcOrd="0" destOrd="0" presId="urn:microsoft.com/office/officeart/2008/layout/LinedList"/>
    <dgm:cxn modelId="{5C68B5C9-314B-4220-A973-3D6115612418}" type="presParOf" srcId="{5D53CB30-9E8F-4EDE-93A4-4ED25622B404}" destId="{2AC79D33-9C37-4FCF-AB6C-909847013991}" srcOrd="1" destOrd="0" presId="urn:microsoft.com/office/officeart/2008/layout/LinedList"/>
    <dgm:cxn modelId="{9ADD07E4-94A4-485F-852D-7D256759E564}" type="presParOf" srcId="{A2B645AE-A8B8-4398-B07B-AAD4375921E3}" destId="{E6531EB8-ECC6-40FB-A77D-93A60FBE963A}" srcOrd="6" destOrd="0" presId="urn:microsoft.com/office/officeart/2008/layout/LinedList"/>
    <dgm:cxn modelId="{190D6B5F-0DCC-4ABF-A1A2-EB0171C2C916}" type="presParOf" srcId="{A2B645AE-A8B8-4398-B07B-AAD4375921E3}" destId="{09A5B0BF-0D73-400C-AF70-9C01457D5D65}" srcOrd="7" destOrd="0" presId="urn:microsoft.com/office/officeart/2008/layout/LinedList"/>
    <dgm:cxn modelId="{5F87FC59-C755-4C87-B02E-26A8256B88E3}" type="presParOf" srcId="{09A5B0BF-0D73-400C-AF70-9C01457D5D65}" destId="{8A64D986-C5C8-427D-98DD-DA8217559B86}" srcOrd="0" destOrd="0" presId="urn:microsoft.com/office/officeart/2008/layout/LinedList"/>
    <dgm:cxn modelId="{D83626D4-0CB0-4727-8C29-DC8E6D3359DA}" type="presParOf" srcId="{09A5B0BF-0D73-400C-AF70-9C01457D5D65}" destId="{884A8123-2B21-48CB-B3EA-8A3ED2561CA8}"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C310473-182E-4A1B-AF2B-1C352B932AAA}"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725DA69B-E437-4FB0-854E-60D98DCCDE12}">
      <dgm:prSet/>
      <dgm:spPr/>
      <dgm:t>
        <a:bodyPr/>
        <a:lstStyle/>
        <a:p>
          <a:r>
            <a:rPr lang="en-US"/>
            <a:t>• Used histograms, bar plots, and violin plots for variable distribution</a:t>
          </a:r>
        </a:p>
      </dgm:t>
    </dgm:pt>
    <dgm:pt modelId="{D88A45B4-ADFB-4808-A800-C99B3B15F5AB}" type="parTrans" cxnId="{2B5C5ED0-C7C3-466A-85D3-1DC6622F5DDE}">
      <dgm:prSet/>
      <dgm:spPr/>
      <dgm:t>
        <a:bodyPr/>
        <a:lstStyle/>
        <a:p>
          <a:endParaRPr lang="en-US"/>
        </a:p>
      </dgm:t>
    </dgm:pt>
    <dgm:pt modelId="{1A84352D-6DFC-431B-BEBA-A0C65FCA4365}" type="sibTrans" cxnId="{2B5C5ED0-C7C3-466A-85D3-1DC6622F5DDE}">
      <dgm:prSet/>
      <dgm:spPr/>
      <dgm:t>
        <a:bodyPr/>
        <a:lstStyle/>
        <a:p>
          <a:endParaRPr lang="en-US"/>
        </a:p>
      </dgm:t>
    </dgm:pt>
    <dgm:pt modelId="{8638250A-071F-4F64-A703-42033C3FEC6D}">
      <dgm:prSet/>
      <dgm:spPr/>
      <dgm:t>
        <a:bodyPr/>
        <a:lstStyle/>
        <a:p>
          <a:r>
            <a:rPr lang="en-US"/>
            <a:t>• Antral Follicle Count and Testosterone Level showed strong separation between diagnosed vs. non-diagnosed</a:t>
          </a:r>
        </a:p>
      </dgm:t>
    </dgm:pt>
    <dgm:pt modelId="{69B04E70-9C2F-48A8-B5FD-A5166912EBF7}" type="parTrans" cxnId="{38119D7A-748F-4A7E-B086-D5FA481B03F5}">
      <dgm:prSet/>
      <dgm:spPr/>
      <dgm:t>
        <a:bodyPr/>
        <a:lstStyle/>
        <a:p>
          <a:endParaRPr lang="en-US"/>
        </a:p>
      </dgm:t>
    </dgm:pt>
    <dgm:pt modelId="{C06C1511-17E7-416A-9573-B10186A8B089}" type="sibTrans" cxnId="{38119D7A-748F-4A7E-B086-D5FA481B03F5}">
      <dgm:prSet/>
      <dgm:spPr/>
      <dgm:t>
        <a:bodyPr/>
        <a:lstStyle/>
        <a:p>
          <a:endParaRPr lang="en-US"/>
        </a:p>
      </dgm:t>
    </dgm:pt>
    <dgm:pt modelId="{DB8B9C2F-482E-4937-A1F2-93CA5F8A48F6}">
      <dgm:prSet/>
      <dgm:spPr/>
      <dgm:t>
        <a:bodyPr/>
        <a:lstStyle/>
        <a:p>
          <a:r>
            <a:rPr lang="en-US"/>
            <a:t>• Age and BMI showed weaker trends</a:t>
          </a:r>
        </a:p>
      </dgm:t>
    </dgm:pt>
    <dgm:pt modelId="{956FF353-3F3D-4B78-A74B-13241E1FDBF5}" type="parTrans" cxnId="{0400BD8C-0B48-4231-B997-35383693AB2F}">
      <dgm:prSet/>
      <dgm:spPr/>
      <dgm:t>
        <a:bodyPr/>
        <a:lstStyle/>
        <a:p>
          <a:endParaRPr lang="en-US"/>
        </a:p>
      </dgm:t>
    </dgm:pt>
    <dgm:pt modelId="{434BF290-898C-44B0-B15D-2C646A541DBB}" type="sibTrans" cxnId="{0400BD8C-0B48-4231-B997-35383693AB2F}">
      <dgm:prSet/>
      <dgm:spPr/>
      <dgm:t>
        <a:bodyPr/>
        <a:lstStyle/>
        <a:p>
          <a:endParaRPr lang="en-US"/>
        </a:p>
      </dgm:t>
    </dgm:pt>
    <dgm:pt modelId="{4F552F31-71E7-4593-A743-981B5C523F52}" type="pres">
      <dgm:prSet presAssocID="{EC310473-182E-4A1B-AF2B-1C352B932AAA}" presName="vert0" presStyleCnt="0">
        <dgm:presLayoutVars>
          <dgm:dir/>
          <dgm:animOne val="branch"/>
          <dgm:animLvl val="lvl"/>
        </dgm:presLayoutVars>
      </dgm:prSet>
      <dgm:spPr/>
    </dgm:pt>
    <dgm:pt modelId="{17AA8572-818E-4756-AFEF-A6C35BCF6A09}" type="pres">
      <dgm:prSet presAssocID="{725DA69B-E437-4FB0-854E-60D98DCCDE12}" presName="thickLine" presStyleLbl="alignNode1" presStyleIdx="0" presStyleCnt="3"/>
      <dgm:spPr/>
    </dgm:pt>
    <dgm:pt modelId="{D6C55FA8-8522-456D-9FCD-0457BDDF322C}" type="pres">
      <dgm:prSet presAssocID="{725DA69B-E437-4FB0-854E-60D98DCCDE12}" presName="horz1" presStyleCnt="0"/>
      <dgm:spPr/>
    </dgm:pt>
    <dgm:pt modelId="{B15927EE-5B98-42C8-BFE1-FBEE5CFCE3F4}" type="pres">
      <dgm:prSet presAssocID="{725DA69B-E437-4FB0-854E-60D98DCCDE12}" presName="tx1" presStyleLbl="revTx" presStyleIdx="0" presStyleCnt="3"/>
      <dgm:spPr/>
    </dgm:pt>
    <dgm:pt modelId="{627D8161-71B4-43E7-8A10-F62346E68D79}" type="pres">
      <dgm:prSet presAssocID="{725DA69B-E437-4FB0-854E-60D98DCCDE12}" presName="vert1" presStyleCnt="0"/>
      <dgm:spPr/>
    </dgm:pt>
    <dgm:pt modelId="{91406259-3A4F-4CF7-8342-7E77737CE9BD}" type="pres">
      <dgm:prSet presAssocID="{8638250A-071F-4F64-A703-42033C3FEC6D}" presName="thickLine" presStyleLbl="alignNode1" presStyleIdx="1" presStyleCnt="3"/>
      <dgm:spPr/>
    </dgm:pt>
    <dgm:pt modelId="{548E8CEC-C26B-4586-AC05-BD5D8640B35F}" type="pres">
      <dgm:prSet presAssocID="{8638250A-071F-4F64-A703-42033C3FEC6D}" presName="horz1" presStyleCnt="0"/>
      <dgm:spPr/>
    </dgm:pt>
    <dgm:pt modelId="{35652B63-813A-4A18-AB54-8FC8C0565317}" type="pres">
      <dgm:prSet presAssocID="{8638250A-071F-4F64-A703-42033C3FEC6D}" presName="tx1" presStyleLbl="revTx" presStyleIdx="1" presStyleCnt="3"/>
      <dgm:spPr/>
    </dgm:pt>
    <dgm:pt modelId="{ABBC5C81-493B-4F9D-A8B0-D4577B94FC39}" type="pres">
      <dgm:prSet presAssocID="{8638250A-071F-4F64-A703-42033C3FEC6D}" presName="vert1" presStyleCnt="0"/>
      <dgm:spPr/>
    </dgm:pt>
    <dgm:pt modelId="{15658FAB-68A0-4886-8C40-FD56AF3ABEC5}" type="pres">
      <dgm:prSet presAssocID="{DB8B9C2F-482E-4937-A1F2-93CA5F8A48F6}" presName="thickLine" presStyleLbl="alignNode1" presStyleIdx="2" presStyleCnt="3"/>
      <dgm:spPr/>
    </dgm:pt>
    <dgm:pt modelId="{5817F8B5-653E-4379-8136-6F2DC3F46B4B}" type="pres">
      <dgm:prSet presAssocID="{DB8B9C2F-482E-4937-A1F2-93CA5F8A48F6}" presName="horz1" presStyleCnt="0"/>
      <dgm:spPr/>
    </dgm:pt>
    <dgm:pt modelId="{6D08AA97-F456-4F1D-890E-504664578646}" type="pres">
      <dgm:prSet presAssocID="{DB8B9C2F-482E-4937-A1F2-93CA5F8A48F6}" presName="tx1" presStyleLbl="revTx" presStyleIdx="2" presStyleCnt="3"/>
      <dgm:spPr/>
    </dgm:pt>
    <dgm:pt modelId="{4CF8875A-E2EB-455B-B99C-EDAAE9754A3E}" type="pres">
      <dgm:prSet presAssocID="{DB8B9C2F-482E-4937-A1F2-93CA5F8A48F6}" presName="vert1" presStyleCnt="0"/>
      <dgm:spPr/>
    </dgm:pt>
  </dgm:ptLst>
  <dgm:cxnLst>
    <dgm:cxn modelId="{296C7262-501D-45D6-8197-5C087DC3F8FB}" type="presOf" srcId="{EC310473-182E-4A1B-AF2B-1C352B932AAA}" destId="{4F552F31-71E7-4593-A743-981B5C523F52}" srcOrd="0" destOrd="0" presId="urn:microsoft.com/office/officeart/2008/layout/LinedList"/>
    <dgm:cxn modelId="{38119D7A-748F-4A7E-B086-D5FA481B03F5}" srcId="{EC310473-182E-4A1B-AF2B-1C352B932AAA}" destId="{8638250A-071F-4F64-A703-42033C3FEC6D}" srcOrd="1" destOrd="0" parTransId="{69B04E70-9C2F-48A8-B5FD-A5166912EBF7}" sibTransId="{C06C1511-17E7-416A-9573-B10186A8B089}"/>
    <dgm:cxn modelId="{0400BD8C-0B48-4231-B997-35383693AB2F}" srcId="{EC310473-182E-4A1B-AF2B-1C352B932AAA}" destId="{DB8B9C2F-482E-4937-A1F2-93CA5F8A48F6}" srcOrd="2" destOrd="0" parTransId="{956FF353-3F3D-4B78-A74B-13241E1FDBF5}" sibTransId="{434BF290-898C-44B0-B15D-2C646A541DBB}"/>
    <dgm:cxn modelId="{E76808A5-5D8D-4F75-A1AE-F96C990826A9}" type="presOf" srcId="{8638250A-071F-4F64-A703-42033C3FEC6D}" destId="{35652B63-813A-4A18-AB54-8FC8C0565317}" srcOrd="0" destOrd="0" presId="urn:microsoft.com/office/officeart/2008/layout/LinedList"/>
    <dgm:cxn modelId="{2B5C5ED0-C7C3-466A-85D3-1DC6622F5DDE}" srcId="{EC310473-182E-4A1B-AF2B-1C352B932AAA}" destId="{725DA69B-E437-4FB0-854E-60D98DCCDE12}" srcOrd="0" destOrd="0" parTransId="{D88A45B4-ADFB-4808-A800-C99B3B15F5AB}" sibTransId="{1A84352D-6DFC-431B-BEBA-A0C65FCA4365}"/>
    <dgm:cxn modelId="{4306F2D8-4D27-411D-806D-CC9F33387199}" type="presOf" srcId="{725DA69B-E437-4FB0-854E-60D98DCCDE12}" destId="{B15927EE-5B98-42C8-BFE1-FBEE5CFCE3F4}" srcOrd="0" destOrd="0" presId="urn:microsoft.com/office/officeart/2008/layout/LinedList"/>
    <dgm:cxn modelId="{B535BEF7-5326-4F06-8ECE-F1B36DAA6F4C}" type="presOf" srcId="{DB8B9C2F-482E-4937-A1F2-93CA5F8A48F6}" destId="{6D08AA97-F456-4F1D-890E-504664578646}" srcOrd="0" destOrd="0" presId="urn:microsoft.com/office/officeart/2008/layout/LinedList"/>
    <dgm:cxn modelId="{1C0F36CD-6CA6-443A-A9F5-5A5FF039B94B}" type="presParOf" srcId="{4F552F31-71E7-4593-A743-981B5C523F52}" destId="{17AA8572-818E-4756-AFEF-A6C35BCF6A09}" srcOrd="0" destOrd="0" presId="urn:microsoft.com/office/officeart/2008/layout/LinedList"/>
    <dgm:cxn modelId="{EF6A89FE-55D5-4CD9-BC12-AD6C55B3C0ED}" type="presParOf" srcId="{4F552F31-71E7-4593-A743-981B5C523F52}" destId="{D6C55FA8-8522-456D-9FCD-0457BDDF322C}" srcOrd="1" destOrd="0" presId="urn:microsoft.com/office/officeart/2008/layout/LinedList"/>
    <dgm:cxn modelId="{E36439E1-8225-4AA9-826E-E6C3845E0B4A}" type="presParOf" srcId="{D6C55FA8-8522-456D-9FCD-0457BDDF322C}" destId="{B15927EE-5B98-42C8-BFE1-FBEE5CFCE3F4}" srcOrd="0" destOrd="0" presId="urn:microsoft.com/office/officeart/2008/layout/LinedList"/>
    <dgm:cxn modelId="{932137F9-EDA3-4948-BD48-DCED599AD5D0}" type="presParOf" srcId="{D6C55FA8-8522-456D-9FCD-0457BDDF322C}" destId="{627D8161-71B4-43E7-8A10-F62346E68D79}" srcOrd="1" destOrd="0" presId="urn:microsoft.com/office/officeart/2008/layout/LinedList"/>
    <dgm:cxn modelId="{B7842806-586A-41F5-8813-93973ED2FFC8}" type="presParOf" srcId="{4F552F31-71E7-4593-A743-981B5C523F52}" destId="{91406259-3A4F-4CF7-8342-7E77737CE9BD}" srcOrd="2" destOrd="0" presId="urn:microsoft.com/office/officeart/2008/layout/LinedList"/>
    <dgm:cxn modelId="{187C1681-01F1-4BB3-B52F-89DB23A3F0E5}" type="presParOf" srcId="{4F552F31-71E7-4593-A743-981B5C523F52}" destId="{548E8CEC-C26B-4586-AC05-BD5D8640B35F}" srcOrd="3" destOrd="0" presId="urn:microsoft.com/office/officeart/2008/layout/LinedList"/>
    <dgm:cxn modelId="{E75CA12F-D7DA-4979-8382-F7A1634B15D2}" type="presParOf" srcId="{548E8CEC-C26B-4586-AC05-BD5D8640B35F}" destId="{35652B63-813A-4A18-AB54-8FC8C0565317}" srcOrd="0" destOrd="0" presId="urn:microsoft.com/office/officeart/2008/layout/LinedList"/>
    <dgm:cxn modelId="{F7C23D25-6EAD-4A57-A975-F63001964951}" type="presParOf" srcId="{548E8CEC-C26B-4586-AC05-BD5D8640B35F}" destId="{ABBC5C81-493B-4F9D-A8B0-D4577B94FC39}" srcOrd="1" destOrd="0" presId="urn:microsoft.com/office/officeart/2008/layout/LinedList"/>
    <dgm:cxn modelId="{0255BCD8-322E-4D8B-BA3D-3FE18580DA0D}" type="presParOf" srcId="{4F552F31-71E7-4593-A743-981B5C523F52}" destId="{15658FAB-68A0-4886-8C40-FD56AF3ABEC5}" srcOrd="4" destOrd="0" presId="urn:microsoft.com/office/officeart/2008/layout/LinedList"/>
    <dgm:cxn modelId="{1ABBFE9D-A904-43A1-96D3-5CD9C96AF5A8}" type="presParOf" srcId="{4F552F31-71E7-4593-A743-981B5C523F52}" destId="{5817F8B5-653E-4379-8136-6F2DC3F46B4B}" srcOrd="5" destOrd="0" presId="urn:microsoft.com/office/officeart/2008/layout/LinedList"/>
    <dgm:cxn modelId="{5E14010D-5DEE-494F-9F29-598622713FD2}" type="presParOf" srcId="{5817F8B5-653E-4379-8136-6F2DC3F46B4B}" destId="{6D08AA97-F456-4F1D-890E-504664578646}" srcOrd="0" destOrd="0" presId="urn:microsoft.com/office/officeart/2008/layout/LinedList"/>
    <dgm:cxn modelId="{E037B26A-9CC6-45E4-9B59-9059BF815542}" type="presParOf" srcId="{5817F8B5-653E-4379-8136-6F2DC3F46B4B}" destId="{4CF8875A-E2EB-455B-B99C-EDAAE9754A3E}"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8DAFAE9-7E24-4513-A9D2-36D6C686A8E2}"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A90FC2E6-DA27-42AD-852A-0D92B6C1BE53}">
      <dgm:prSet/>
      <dgm:spPr/>
      <dgm:t>
        <a:bodyPr/>
        <a:lstStyle/>
        <a:p>
          <a:r>
            <a:rPr lang="en-US"/>
            <a:t>• Strong correlations observed between:</a:t>
          </a:r>
        </a:p>
      </dgm:t>
    </dgm:pt>
    <dgm:pt modelId="{167CF904-855C-4A81-9736-FACAD5A14F25}" type="parTrans" cxnId="{2DC3A9BA-9E39-45EB-9000-7CB1BCB71F5D}">
      <dgm:prSet/>
      <dgm:spPr/>
      <dgm:t>
        <a:bodyPr/>
        <a:lstStyle/>
        <a:p>
          <a:endParaRPr lang="en-US"/>
        </a:p>
      </dgm:t>
    </dgm:pt>
    <dgm:pt modelId="{902637EF-5C6E-4F48-AC33-ECD638F9856E}" type="sibTrans" cxnId="{2DC3A9BA-9E39-45EB-9000-7CB1BCB71F5D}">
      <dgm:prSet/>
      <dgm:spPr/>
      <dgm:t>
        <a:bodyPr/>
        <a:lstStyle/>
        <a:p>
          <a:endParaRPr lang="en-US"/>
        </a:p>
      </dgm:t>
    </dgm:pt>
    <dgm:pt modelId="{D7959BE2-B352-4D3A-A36C-0F0D4AAC42C8}">
      <dgm:prSet/>
      <dgm:spPr/>
      <dgm:t>
        <a:bodyPr/>
        <a:lstStyle/>
        <a:p>
          <a:r>
            <a:rPr lang="en-US"/>
            <a:t>• AC Count and PCOS diagnosis</a:t>
          </a:r>
        </a:p>
      </dgm:t>
    </dgm:pt>
    <dgm:pt modelId="{ECC1247E-A715-4746-BC7D-E35BB9907677}" type="parTrans" cxnId="{F4323FA5-F13C-49E6-9161-D95F3D71A671}">
      <dgm:prSet/>
      <dgm:spPr/>
      <dgm:t>
        <a:bodyPr/>
        <a:lstStyle/>
        <a:p>
          <a:endParaRPr lang="en-US"/>
        </a:p>
      </dgm:t>
    </dgm:pt>
    <dgm:pt modelId="{15247CA4-419A-43F1-8A5E-85D04E180034}" type="sibTrans" cxnId="{F4323FA5-F13C-49E6-9161-D95F3D71A671}">
      <dgm:prSet/>
      <dgm:spPr/>
      <dgm:t>
        <a:bodyPr/>
        <a:lstStyle/>
        <a:p>
          <a:endParaRPr lang="en-US"/>
        </a:p>
      </dgm:t>
    </dgm:pt>
    <dgm:pt modelId="{53FCBC17-DB30-473E-981E-F5E1FB1A7315}">
      <dgm:prSet/>
      <dgm:spPr/>
      <dgm:t>
        <a:bodyPr/>
        <a:lstStyle/>
        <a:p>
          <a:r>
            <a:rPr lang="en-US"/>
            <a:t>• Testosterone Level and PCOS diagnosis</a:t>
          </a:r>
        </a:p>
      </dgm:t>
    </dgm:pt>
    <dgm:pt modelId="{277599F7-F08E-4148-AB25-48048A85B954}" type="parTrans" cxnId="{7F867703-1986-4DD2-9890-4C80BE09AEFE}">
      <dgm:prSet/>
      <dgm:spPr/>
      <dgm:t>
        <a:bodyPr/>
        <a:lstStyle/>
        <a:p>
          <a:endParaRPr lang="en-US"/>
        </a:p>
      </dgm:t>
    </dgm:pt>
    <dgm:pt modelId="{BF3F7AA0-2629-4175-855A-2C115BDBAF15}" type="sibTrans" cxnId="{7F867703-1986-4DD2-9890-4C80BE09AEFE}">
      <dgm:prSet/>
      <dgm:spPr/>
      <dgm:t>
        <a:bodyPr/>
        <a:lstStyle/>
        <a:p>
          <a:endParaRPr lang="en-US"/>
        </a:p>
      </dgm:t>
    </dgm:pt>
    <dgm:pt modelId="{CA9AFAB7-8B6E-4112-9467-5C179A453260}">
      <dgm:prSet/>
      <dgm:spPr/>
      <dgm:t>
        <a:bodyPr/>
        <a:lstStyle/>
        <a:p>
          <a:r>
            <a:rPr lang="en-US"/>
            <a:t>• Weak correlation from Age and BMI</a:t>
          </a:r>
        </a:p>
      </dgm:t>
    </dgm:pt>
    <dgm:pt modelId="{5DF6E892-D52B-4709-8AB8-6379FF3F5D02}" type="parTrans" cxnId="{0CA49E40-90F2-462D-A7C8-76FD95634111}">
      <dgm:prSet/>
      <dgm:spPr/>
      <dgm:t>
        <a:bodyPr/>
        <a:lstStyle/>
        <a:p>
          <a:endParaRPr lang="en-US"/>
        </a:p>
      </dgm:t>
    </dgm:pt>
    <dgm:pt modelId="{A6192939-4355-4A50-9EED-1383F57A9DB8}" type="sibTrans" cxnId="{0CA49E40-90F2-462D-A7C8-76FD95634111}">
      <dgm:prSet/>
      <dgm:spPr/>
      <dgm:t>
        <a:bodyPr/>
        <a:lstStyle/>
        <a:p>
          <a:endParaRPr lang="en-US"/>
        </a:p>
      </dgm:t>
    </dgm:pt>
    <dgm:pt modelId="{D29FFC0D-2CE7-44AC-BA0C-A6FF0C1E14E9}">
      <dgm:prSet/>
      <dgm:spPr/>
      <dgm:t>
        <a:bodyPr/>
        <a:lstStyle/>
        <a:p>
          <a:r>
            <a:rPr lang="en-US"/>
            <a:t>• Helped guide model input selection</a:t>
          </a:r>
        </a:p>
      </dgm:t>
    </dgm:pt>
    <dgm:pt modelId="{A6273788-7BF3-44BB-A27D-BEB806EE99E6}" type="parTrans" cxnId="{1C85A532-9D82-4843-A0ED-FCB52C932F7E}">
      <dgm:prSet/>
      <dgm:spPr/>
      <dgm:t>
        <a:bodyPr/>
        <a:lstStyle/>
        <a:p>
          <a:endParaRPr lang="en-US"/>
        </a:p>
      </dgm:t>
    </dgm:pt>
    <dgm:pt modelId="{40D6BEAB-EF45-42F8-A4EC-6A0A5B4DDC64}" type="sibTrans" cxnId="{1C85A532-9D82-4843-A0ED-FCB52C932F7E}">
      <dgm:prSet/>
      <dgm:spPr/>
      <dgm:t>
        <a:bodyPr/>
        <a:lstStyle/>
        <a:p>
          <a:endParaRPr lang="en-US"/>
        </a:p>
      </dgm:t>
    </dgm:pt>
    <dgm:pt modelId="{51B20AB3-16C8-432B-86B2-8594C281D2BC}" type="pres">
      <dgm:prSet presAssocID="{18DAFAE9-7E24-4513-A9D2-36D6C686A8E2}" presName="vert0" presStyleCnt="0">
        <dgm:presLayoutVars>
          <dgm:dir/>
          <dgm:animOne val="branch"/>
          <dgm:animLvl val="lvl"/>
        </dgm:presLayoutVars>
      </dgm:prSet>
      <dgm:spPr/>
    </dgm:pt>
    <dgm:pt modelId="{8D1A683C-3E21-4762-BBC2-096EA8420C54}" type="pres">
      <dgm:prSet presAssocID="{A90FC2E6-DA27-42AD-852A-0D92B6C1BE53}" presName="thickLine" presStyleLbl="alignNode1" presStyleIdx="0" presStyleCnt="5"/>
      <dgm:spPr/>
    </dgm:pt>
    <dgm:pt modelId="{EE9E2191-6F4C-45D4-9BE0-666FBD063438}" type="pres">
      <dgm:prSet presAssocID="{A90FC2E6-DA27-42AD-852A-0D92B6C1BE53}" presName="horz1" presStyleCnt="0"/>
      <dgm:spPr/>
    </dgm:pt>
    <dgm:pt modelId="{8846B78C-B6A6-4102-BE13-E31D69FC5586}" type="pres">
      <dgm:prSet presAssocID="{A90FC2E6-DA27-42AD-852A-0D92B6C1BE53}" presName="tx1" presStyleLbl="revTx" presStyleIdx="0" presStyleCnt="5"/>
      <dgm:spPr/>
    </dgm:pt>
    <dgm:pt modelId="{98CEC35D-E9FC-4DB4-8A75-B0D53585AD49}" type="pres">
      <dgm:prSet presAssocID="{A90FC2E6-DA27-42AD-852A-0D92B6C1BE53}" presName="vert1" presStyleCnt="0"/>
      <dgm:spPr/>
    </dgm:pt>
    <dgm:pt modelId="{3341B9F6-F578-4D88-9558-4515D4BFCFC9}" type="pres">
      <dgm:prSet presAssocID="{D7959BE2-B352-4D3A-A36C-0F0D4AAC42C8}" presName="thickLine" presStyleLbl="alignNode1" presStyleIdx="1" presStyleCnt="5"/>
      <dgm:spPr/>
    </dgm:pt>
    <dgm:pt modelId="{3F9D1432-6A87-401B-88F6-A72A3B57899C}" type="pres">
      <dgm:prSet presAssocID="{D7959BE2-B352-4D3A-A36C-0F0D4AAC42C8}" presName="horz1" presStyleCnt="0"/>
      <dgm:spPr/>
    </dgm:pt>
    <dgm:pt modelId="{784CDB70-EADA-4268-AE0C-F3507190E1B0}" type="pres">
      <dgm:prSet presAssocID="{D7959BE2-B352-4D3A-A36C-0F0D4AAC42C8}" presName="tx1" presStyleLbl="revTx" presStyleIdx="1" presStyleCnt="5"/>
      <dgm:spPr/>
    </dgm:pt>
    <dgm:pt modelId="{5073C0CB-B667-410D-BC23-A7FC075A49FB}" type="pres">
      <dgm:prSet presAssocID="{D7959BE2-B352-4D3A-A36C-0F0D4AAC42C8}" presName="vert1" presStyleCnt="0"/>
      <dgm:spPr/>
    </dgm:pt>
    <dgm:pt modelId="{4CDECD44-AC32-4B44-A5C3-287E759BF9F3}" type="pres">
      <dgm:prSet presAssocID="{53FCBC17-DB30-473E-981E-F5E1FB1A7315}" presName="thickLine" presStyleLbl="alignNode1" presStyleIdx="2" presStyleCnt="5"/>
      <dgm:spPr/>
    </dgm:pt>
    <dgm:pt modelId="{9F4AA7A7-4527-402F-9497-9DFA4787F062}" type="pres">
      <dgm:prSet presAssocID="{53FCBC17-DB30-473E-981E-F5E1FB1A7315}" presName="horz1" presStyleCnt="0"/>
      <dgm:spPr/>
    </dgm:pt>
    <dgm:pt modelId="{557F700F-69CE-45F2-ACEC-CD1CBB626D73}" type="pres">
      <dgm:prSet presAssocID="{53FCBC17-DB30-473E-981E-F5E1FB1A7315}" presName="tx1" presStyleLbl="revTx" presStyleIdx="2" presStyleCnt="5"/>
      <dgm:spPr/>
    </dgm:pt>
    <dgm:pt modelId="{36B3A410-F1D0-47FB-8AF7-C49E2DC5E493}" type="pres">
      <dgm:prSet presAssocID="{53FCBC17-DB30-473E-981E-F5E1FB1A7315}" presName="vert1" presStyleCnt="0"/>
      <dgm:spPr/>
    </dgm:pt>
    <dgm:pt modelId="{46DFD944-9883-4359-BC23-56879380873E}" type="pres">
      <dgm:prSet presAssocID="{CA9AFAB7-8B6E-4112-9467-5C179A453260}" presName="thickLine" presStyleLbl="alignNode1" presStyleIdx="3" presStyleCnt="5"/>
      <dgm:spPr/>
    </dgm:pt>
    <dgm:pt modelId="{1F9C318E-061A-46C2-A157-16A741E170B5}" type="pres">
      <dgm:prSet presAssocID="{CA9AFAB7-8B6E-4112-9467-5C179A453260}" presName="horz1" presStyleCnt="0"/>
      <dgm:spPr/>
    </dgm:pt>
    <dgm:pt modelId="{C2F3F937-4E92-41BA-B5CB-BDC6272F2409}" type="pres">
      <dgm:prSet presAssocID="{CA9AFAB7-8B6E-4112-9467-5C179A453260}" presName="tx1" presStyleLbl="revTx" presStyleIdx="3" presStyleCnt="5"/>
      <dgm:spPr/>
    </dgm:pt>
    <dgm:pt modelId="{26399E8D-D84C-4C7F-8BD6-2B97C4AB5362}" type="pres">
      <dgm:prSet presAssocID="{CA9AFAB7-8B6E-4112-9467-5C179A453260}" presName="vert1" presStyleCnt="0"/>
      <dgm:spPr/>
    </dgm:pt>
    <dgm:pt modelId="{CC3762E3-21F0-406C-A273-319AB96DBC8F}" type="pres">
      <dgm:prSet presAssocID="{D29FFC0D-2CE7-44AC-BA0C-A6FF0C1E14E9}" presName="thickLine" presStyleLbl="alignNode1" presStyleIdx="4" presStyleCnt="5"/>
      <dgm:spPr/>
    </dgm:pt>
    <dgm:pt modelId="{52742710-0CCD-4A0E-9777-D771B2A48D56}" type="pres">
      <dgm:prSet presAssocID="{D29FFC0D-2CE7-44AC-BA0C-A6FF0C1E14E9}" presName="horz1" presStyleCnt="0"/>
      <dgm:spPr/>
    </dgm:pt>
    <dgm:pt modelId="{F6D17586-EF35-4779-A808-1F49590340A6}" type="pres">
      <dgm:prSet presAssocID="{D29FFC0D-2CE7-44AC-BA0C-A6FF0C1E14E9}" presName="tx1" presStyleLbl="revTx" presStyleIdx="4" presStyleCnt="5"/>
      <dgm:spPr/>
    </dgm:pt>
    <dgm:pt modelId="{DBE1A7A1-7FF4-46A6-A3DD-8932A7F6B87A}" type="pres">
      <dgm:prSet presAssocID="{D29FFC0D-2CE7-44AC-BA0C-A6FF0C1E14E9}" presName="vert1" presStyleCnt="0"/>
      <dgm:spPr/>
    </dgm:pt>
  </dgm:ptLst>
  <dgm:cxnLst>
    <dgm:cxn modelId="{7F867703-1986-4DD2-9890-4C80BE09AEFE}" srcId="{18DAFAE9-7E24-4513-A9D2-36D6C686A8E2}" destId="{53FCBC17-DB30-473E-981E-F5E1FB1A7315}" srcOrd="2" destOrd="0" parTransId="{277599F7-F08E-4148-AB25-48048A85B954}" sibTransId="{BF3F7AA0-2629-4175-855A-2C115BDBAF15}"/>
    <dgm:cxn modelId="{09DA3510-6222-4ED0-9F5B-5626EE7B408E}" type="presOf" srcId="{D7959BE2-B352-4D3A-A36C-0F0D4AAC42C8}" destId="{784CDB70-EADA-4268-AE0C-F3507190E1B0}" srcOrd="0" destOrd="0" presId="urn:microsoft.com/office/officeart/2008/layout/LinedList"/>
    <dgm:cxn modelId="{1C85A532-9D82-4843-A0ED-FCB52C932F7E}" srcId="{18DAFAE9-7E24-4513-A9D2-36D6C686A8E2}" destId="{D29FFC0D-2CE7-44AC-BA0C-A6FF0C1E14E9}" srcOrd="4" destOrd="0" parTransId="{A6273788-7BF3-44BB-A27D-BEB806EE99E6}" sibTransId="{40D6BEAB-EF45-42F8-A4EC-6A0A5B4DDC64}"/>
    <dgm:cxn modelId="{2E786C38-4A0B-4212-A451-0C01364C543B}" type="presOf" srcId="{18DAFAE9-7E24-4513-A9D2-36D6C686A8E2}" destId="{51B20AB3-16C8-432B-86B2-8594C281D2BC}" srcOrd="0" destOrd="0" presId="urn:microsoft.com/office/officeart/2008/layout/LinedList"/>
    <dgm:cxn modelId="{0CA49E40-90F2-462D-A7C8-76FD95634111}" srcId="{18DAFAE9-7E24-4513-A9D2-36D6C686A8E2}" destId="{CA9AFAB7-8B6E-4112-9467-5C179A453260}" srcOrd="3" destOrd="0" parTransId="{5DF6E892-D52B-4709-8AB8-6379FF3F5D02}" sibTransId="{A6192939-4355-4A50-9EED-1383F57A9DB8}"/>
    <dgm:cxn modelId="{C5026278-8ED6-4157-A8C5-BC47C3293929}" type="presOf" srcId="{53FCBC17-DB30-473E-981E-F5E1FB1A7315}" destId="{557F700F-69CE-45F2-ACEC-CD1CBB626D73}" srcOrd="0" destOrd="0" presId="urn:microsoft.com/office/officeart/2008/layout/LinedList"/>
    <dgm:cxn modelId="{43B79C8C-61FF-48DA-A5BB-F362E234699B}" type="presOf" srcId="{A90FC2E6-DA27-42AD-852A-0D92B6C1BE53}" destId="{8846B78C-B6A6-4102-BE13-E31D69FC5586}" srcOrd="0" destOrd="0" presId="urn:microsoft.com/office/officeart/2008/layout/LinedList"/>
    <dgm:cxn modelId="{E98F019E-FFA2-4E53-8AD6-8C33F1B3C1E5}" type="presOf" srcId="{D29FFC0D-2CE7-44AC-BA0C-A6FF0C1E14E9}" destId="{F6D17586-EF35-4779-A808-1F49590340A6}" srcOrd="0" destOrd="0" presId="urn:microsoft.com/office/officeart/2008/layout/LinedList"/>
    <dgm:cxn modelId="{F4323FA5-F13C-49E6-9161-D95F3D71A671}" srcId="{18DAFAE9-7E24-4513-A9D2-36D6C686A8E2}" destId="{D7959BE2-B352-4D3A-A36C-0F0D4AAC42C8}" srcOrd="1" destOrd="0" parTransId="{ECC1247E-A715-4746-BC7D-E35BB9907677}" sibTransId="{15247CA4-419A-43F1-8A5E-85D04E180034}"/>
    <dgm:cxn modelId="{2DC3A9BA-9E39-45EB-9000-7CB1BCB71F5D}" srcId="{18DAFAE9-7E24-4513-A9D2-36D6C686A8E2}" destId="{A90FC2E6-DA27-42AD-852A-0D92B6C1BE53}" srcOrd="0" destOrd="0" parTransId="{167CF904-855C-4A81-9736-FACAD5A14F25}" sibTransId="{902637EF-5C6E-4F48-AC33-ECD638F9856E}"/>
    <dgm:cxn modelId="{9485CECC-2E09-4D32-BCBF-F487234AFD98}" type="presOf" srcId="{CA9AFAB7-8B6E-4112-9467-5C179A453260}" destId="{C2F3F937-4E92-41BA-B5CB-BDC6272F2409}" srcOrd="0" destOrd="0" presId="urn:microsoft.com/office/officeart/2008/layout/LinedList"/>
    <dgm:cxn modelId="{37687E0B-85E5-4EEE-9681-9B45AF9F9BCF}" type="presParOf" srcId="{51B20AB3-16C8-432B-86B2-8594C281D2BC}" destId="{8D1A683C-3E21-4762-BBC2-096EA8420C54}" srcOrd="0" destOrd="0" presId="urn:microsoft.com/office/officeart/2008/layout/LinedList"/>
    <dgm:cxn modelId="{E92C4067-FCD8-4D91-B0ED-0009DE3A2598}" type="presParOf" srcId="{51B20AB3-16C8-432B-86B2-8594C281D2BC}" destId="{EE9E2191-6F4C-45D4-9BE0-666FBD063438}" srcOrd="1" destOrd="0" presId="urn:microsoft.com/office/officeart/2008/layout/LinedList"/>
    <dgm:cxn modelId="{F51D2D1B-90C8-4E52-8FFF-93F9494760BE}" type="presParOf" srcId="{EE9E2191-6F4C-45D4-9BE0-666FBD063438}" destId="{8846B78C-B6A6-4102-BE13-E31D69FC5586}" srcOrd="0" destOrd="0" presId="urn:microsoft.com/office/officeart/2008/layout/LinedList"/>
    <dgm:cxn modelId="{D73B9A99-08FE-4E37-A1B0-137096F62885}" type="presParOf" srcId="{EE9E2191-6F4C-45D4-9BE0-666FBD063438}" destId="{98CEC35D-E9FC-4DB4-8A75-B0D53585AD49}" srcOrd="1" destOrd="0" presId="urn:microsoft.com/office/officeart/2008/layout/LinedList"/>
    <dgm:cxn modelId="{A7656959-528B-4372-8F13-B53D75CB9FFD}" type="presParOf" srcId="{51B20AB3-16C8-432B-86B2-8594C281D2BC}" destId="{3341B9F6-F578-4D88-9558-4515D4BFCFC9}" srcOrd="2" destOrd="0" presId="urn:microsoft.com/office/officeart/2008/layout/LinedList"/>
    <dgm:cxn modelId="{C9EF34F2-F20D-4347-A1F5-561740A25CEE}" type="presParOf" srcId="{51B20AB3-16C8-432B-86B2-8594C281D2BC}" destId="{3F9D1432-6A87-401B-88F6-A72A3B57899C}" srcOrd="3" destOrd="0" presId="urn:microsoft.com/office/officeart/2008/layout/LinedList"/>
    <dgm:cxn modelId="{678462F3-5457-4D16-947E-D34DE104257D}" type="presParOf" srcId="{3F9D1432-6A87-401B-88F6-A72A3B57899C}" destId="{784CDB70-EADA-4268-AE0C-F3507190E1B0}" srcOrd="0" destOrd="0" presId="urn:microsoft.com/office/officeart/2008/layout/LinedList"/>
    <dgm:cxn modelId="{8B7D6E1A-91F1-43B6-B4D2-642D766B624F}" type="presParOf" srcId="{3F9D1432-6A87-401B-88F6-A72A3B57899C}" destId="{5073C0CB-B667-410D-BC23-A7FC075A49FB}" srcOrd="1" destOrd="0" presId="urn:microsoft.com/office/officeart/2008/layout/LinedList"/>
    <dgm:cxn modelId="{48BDE7B6-0543-4DCD-94BC-941AE5933D96}" type="presParOf" srcId="{51B20AB3-16C8-432B-86B2-8594C281D2BC}" destId="{4CDECD44-AC32-4B44-A5C3-287E759BF9F3}" srcOrd="4" destOrd="0" presId="urn:microsoft.com/office/officeart/2008/layout/LinedList"/>
    <dgm:cxn modelId="{38AC0754-0031-4035-9A21-A0208BE60DA5}" type="presParOf" srcId="{51B20AB3-16C8-432B-86B2-8594C281D2BC}" destId="{9F4AA7A7-4527-402F-9497-9DFA4787F062}" srcOrd="5" destOrd="0" presId="urn:microsoft.com/office/officeart/2008/layout/LinedList"/>
    <dgm:cxn modelId="{42E8061F-C591-4286-A2ED-B462A485A8EB}" type="presParOf" srcId="{9F4AA7A7-4527-402F-9497-9DFA4787F062}" destId="{557F700F-69CE-45F2-ACEC-CD1CBB626D73}" srcOrd="0" destOrd="0" presId="urn:microsoft.com/office/officeart/2008/layout/LinedList"/>
    <dgm:cxn modelId="{A12B873D-E9D6-498B-9BE6-EE22D788AEBA}" type="presParOf" srcId="{9F4AA7A7-4527-402F-9497-9DFA4787F062}" destId="{36B3A410-F1D0-47FB-8AF7-C49E2DC5E493}" srcOrd="1" destOrd="0" presId="urn:microsoft.com/office/officeart/2008/layout/LinedList"/>
    <dgm:cxn modelId="{92C1EC72-7BAE-424D-B60A-829EF73717AC}" type="presParOf" srcId="{51B20AB3-16C8-432B-86B2-8594C281D2BC}" destId="{46DFD944-9883-4359-BC23-56879380873E}" srcOrd="6" destOrd="0" presId="urn:microsoft.com/office/officeart/2008/layout/LinedList"/>
    <dgm:cxn modelId="{BB9DFF54-07BF-47FB-A799-F2485705D1B5}" type="presParOf" srcId="{51B20AB3-16C8-432B-86B2-8594C281D2BC}" destId="{1F9C318E-061A-46C2-A157-16A741E170B5}" srcOrd="7" destOrd="0" presId="urn:microsoft.com/office/officeart/2008/layout/LinedList"/>
    <dgm:cxn modelId="{8D2AA699-705A-40A3-8ABB-DBF538D90FED}" type="presParOf" srcId="{1F9C318E-061A-46C2-A157-16A741E170B5}" destId="{C2F3F937-4E92-41BA-B5CB-BDC6272F2409}" srcOrd="0" destOrd="0" presId="urn:microsoft.com/office/officeart/2008/layout/LinedList"/>
    <dgm:cxn modelId="{9B4A040B-422A-49B8-9BA4-D6D041905179}" type="presParOf" srcId="{1F9C318E-061A-46C2-A157-16A741E170B5}" destId="{26399E8D-D84C-4C7F-8BD6-2B97C4AB5362}" srcOrd="1" destOrd="0" presId="urn:microsoft.com/office/officeart/2008/layout/LinedList"/>
    <dgm:cxn modelId="{74F91DE2-043E-4100-9CA8-A68249713C0C}" type="presParOf" srcId="{51B20AB3-16C8-432B-86B2-8594C281D2BC}" destId="{CC3762E3-21F0-406C-A273-319AB96DBC8F}" srcOrd="8" destOrd="0" presId="urn:microsoft.com/office/officeart/2008/layout/LinedList"/>
    <dgm:cxn modelId="{A96ED987-FDFE-4A63-84E3-72D1A9C44849}" type="presParOf" srcId="{51B20AB3-16C8-432B-86B2-8594C281D2BC}" destId="{52742710-0CCD-4A0E-9777-D771B2A48D56}" srcOrd="9" destOrd="0" presId="urn:microsoft.com/office/officeart/2008/layout/LinedList"/>
    <dgm:cxn modelId="{E80A1A77-0722-4DAA-B3CC-4F3C8EA6D718}" type="presParOf" srcId="{52742710-0CCD-4A0E-9777-D771B2A48D56}" destId="{F6D17586-EF35-4779-A808-1F49590340A6}" srcOrd="0" destOrd="0" presId="urn:microsoft.com/office/officeart/2008/layout/LinedList"/>
    <dgm:cxn modelId="{D6F4BEEA-642F-478A-AA00-DFDF3FB60857}" type="presParOf" srcId="{52742710-0CCD-4A0E-9777-D771B2A48D56}" destId="{DBE1A7A1-7FF4-46A6-A3DD-8932A7F6B87A}"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F154141-76DA-4943-90D0-1647AABF6F1C}"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836FA6D2-D4D4-4448-8970-E66E0C6BE6E1}">
      <dgm:prSet/>
      <dgm:spPr/>
      <dgm:t>
        <a:bodyPr/>
        <a:lstStyle/>
        <a:p>
          <a:r>
            <a:rPr lang="en-US"/>
            <a:t>• Selected for flexibility and non-linear boundary support</a:t>
          </a:r>
        </a:p>
      </dgm:t>
    </dgm:pt>
    <dgm:pt modelId="{765F4B47-3957-4514-ADA9-A13F00448302}" type="parTrans" cxnId="{23AA98D3-7D92-41E0-99A1-CD02855C1E3D}">
      <dgm:prSet/>
      <dgm:spPr/>
      <dgm:t>
        <a:bodyPr/>
        <a:lstStyle/>
        <a:p>
          <a:endParaRPr lang="en-US"/>
        </a:p>
      </dgm:t>
    </dgm:pt>
    <dgm:pt modelId="{28D09A20-8A53-4FAE-A4A8-9BDB16DAAC4B}" type="sibTrans" cxnId="{23AA98D3-7D92-41E0-99A1-CD02855C1E3D}">
      <dgm:prSet/>
      <dgm:spPr/>
      <dgm:t>
        <a:bodyPr/>
        <a:lstStyle/>
        <a:p>
          <a:endParaRPr lang="en-US"/>
        </a:p>
      </dgm:t>
    </dgm:pt>
    <dgm:pt modelId="{E1EA3723-5B12-4035-B981-16163ACD1C53}">
      <dgm:prSet/>
      <dgm:spPr/>
      <dgm:t>
        <a:bodyPr/>
        <a:lstStyle/>
        <a:p>
          <a:r>
            <a:rPr lang="en-US"/>
            <a:t>• SVM trained on all variables</a:t>
          </a:r>
        </a:p>
      </dgm:t>
    </dgm:pt>
    <dgm:pt modelId="{4B0C8878-A5BB-4C22-8D05-5E6DB0E8CF97}" type="parTrans" cxnId="{9CA6418E-B782-483D-A810-45EA48B17CD5}">
      <dgm:prSet/>
      <dgm:spPr/>
      <dgm:t>
        <a:bodyPr/>
        <a:lstStyle/>
        <a:p>
          <a:endParaRPr lang="en-US"/>
        </a:p>
      </dgm:t>
    </dgm:pt>
    <dgm:pt modelId="{10B6E0CD-B3A6-4B84-8106-21EB54350B5A}" type="sibTrans" cxnId="{9CA6418E-B782-483D-A810-45EA48B17CD5}">
      <dgm:prSet/>
      <dgm:spPr/>
      <dgm:t>
        <a:bodyPr/>
        <a:lstStyle/>
        <a:p>
          <a:endParaRPr lang="en-US"/>
        </a:p>
      </dgm:t>
    </dgm:pt>
    <dgm:pt modelId="{D9C39DC6-64A2-4509-A337-2D005AC60540}">
      <dgm:prSet/>
      <dgm:spPr/>
      <dgm:t>
        <a:bodyPr/>
        <a:lstStyle/>
        <a:p>
          <a:r>
            <a:rPr lang="en-US"/>
            <a:t>• Accuracy on entire dataset: 99.9% (3 errors total)</a:t>
          </a:r>
        </a:p>
      </dgm:t>
    </dgm:pt>
    <dgm:pt modelId="{8EECA450-C622-4B9F-A63A-74D37BA7A161}" type="parTrans" cxnId="{EAA32DBD-B6A7-4A07-9BB2-97A4FF6A6990}">
      <dgm:prSet/>
      <dgm:spPr/>
      <dgm:t>
        <a:bodyPr/>
        <a:lstStyle/>
        <a:p>
          <a:endParaRPr lang="en-US"/>
        </a:p>
      </dgm:t>
    </dgm:pt>
    <dgm:pt modelId="{B59E3A09-BCCF-47B9-AAA2-385372132E8F}" type="sibTrans" cxnId="{EAA32DBD-B6A7-4A07-9BB2-97A4FF6A6990}">
      <dgm:prSet/>
      <dgm:spPr/>
      <dgm:t>
        <a:bodyPr/>
        <a:lstStyle/>
        <a:p>
          <a:endParaRPr lang="en-US"/>
        </a:p>
      </dgm:t>
    </dgm:pt>
    <dgm:pt modelId="{C65CE3B1-5FED-4AA6-9BDB-00D646008088}">
      <dgm:prSet/>
      <dgm:spPr/>
      <dgm:t>
        <a:bodyPr/>
        <a:lstStyle/>
        <a:p>
          <a:r>
            <a:rPr lang="en-US"/>
            <a:t>• Support Vectors identified: 64</a:t>
          </a:r>
        </a:p>
      </dgm:t>
    </dgm:pt>
    <dgm:pt modelId="{4539459D-F861-4DE0-AAD3-AD62451F88C4}" type="parTrans" cxnId="{ECD65C41-D5EF-4884-807D-8503FAC06365}">
      <dgm:prSet/>
      <dgm:spPr/>
      <dgm:t>
        <a:bodyPr/>
        <a:lstStyle/>
        <a:p>
          <a:endParaRPr lang="en-US"/>
        </a:p>
      </dgm:t>
    </dgm:pt>
    <dgm:pt modelId="{1DBA6897-749C-4EBF-8017-EFC460BE14F1}" type="sibTrans" cxnId="{ECD65C41-D5EF-4884-807D-8503FAC06365}">
      <dgm:prSet/>
      <dgm:spPr/>
      <dgm:t>
        <a:bodyPr/>
        <a:lstStyle/>
        <a:p>
          <a:endParaRPr lang="en-US"/>
        </a:p>
      </dgm:t>
    </dgm:pt>
    <dgm:pt modelId="{671CE420-6A18-49E2-9D6B-1F763DA49814}" type="pres">
      <dgm:prSet presAssocID="{4F154141-76DA-4943-90D0-1647AABF6F1C}" presName="root" presStyleCnt="0">
        <dgm:presLayoutVars>
          <dgm:dir/>
          <dgm:resizeHandles val="exact"/>
        </dgm:presLayoutVars>
      </dgm:prSet>
      <dgm:spPr/>
    </dgm:pt>
    <dgm:pt modelId="{87CFFBB7-35C7-45DC-9741-3834A45CB855}" type="pres">
      <dgm:prSet presAssocID="{836FA6D2-D4D4-4448-8970-E66E0C6BE6E1}" presName="compNode" presStyleCnt="0"/>
      <dgm:spPr/>
    </dgm:pt>
    <dgm:pt modelId="{4574E8CC-BF10-4F84-B589-76AC14052610}" type="pres">
      <dgm:prSet presAssocID="{836FA6D2-D4D4-4448-8970-E66E0C6BE6E1}" presName="bgRect" presStyleLbl="bgShp" presStyleIdx="0" presStyleCnt="4"/>
      <dgm:spPr/>
    </dgm:pt>
    <dgm:pt modelId="{900A89B8-5548-4E28-BEAB-12CA783D1613}" type="pres">
      <dgm:prSet presAssocID="{836FA6D2-D4D4-4448-8970-E66E0C6BE6E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ransfer"/>
        </a:ext>
      </dgm:extLst>
    </dgm:pt>
    <dgm:pt modelId="{9E09B818-FFE2-4B96-A828-B1CD54A52ADC}" type="pres">
      <dgm:prSet presAssocID="{836FA6D2-D4D4-4448-8970-E66E0C6BE6E1}" presName="spaceRect" presStyleCnt="0"/>
      <dgm:spPr/>
    </dgm:pt>
    <dgm:pt modelId="{B20CF70B-DAE6-460F-8F18-45AAC0344CB5}" type="pres">
      <dgm:prSet presAssocID="{836FA6D2-D4D4-4448-8970-E66E0C6BE6E1}" presName="parTx" presStyleLbl="revTx" presStyleIdx="0" presStyleCnt="4">
        <dgm:presLayoutVars>
          <dgm:chMax val="0"/>
          <dgm:chPref val="0"/>
        </dgm:presLayoutVars>
      </dgm:prSet>
      <dgm:spPr/>
    </dgm:pt>
    <dgm:pt modelId="{AA043883-F351-4C2D-9462-6DB2A5C7C1D6}" type="pres">
      <dgm:prSet presAssocID="{28D09A20-8A53-4FAE-A4A8-9BDB16DAAC4B}" presName="sibTrans" presStyleCnt="0"/>
      <dgm:spPr/>
    </dgm:pt>
    <dgm:pt modelId="{5FA10374-4C2D-4E1D-8BCB-0CE23287981C}" type="pres">
      <dgm:prSet presAssocID="{E1EA3723-5B12-4035-B981-16163ACD1C53}" presName="compNode" presStyleCnt="0"/>
      <dgm:spPr/>
    </dgm:pt>
    <dgm:pt modelId="{2B4C1559-AC71-4D0A-9A29-23EC91316E9C}" type="pres">
      <dgm:prSet presAssocID="{E1EA3723-5B12-4035-B981-16163ACD1C53}" presName="bgRect" presStyleLbl="bgShp" presStyleIdx="1" presStyleCnt="4"/>
      <dgm:spPr/>
    </dgm:pt>
    <dgm:pt modelId="{9EB262E4-C2F2-4C0F-A4FB-8A880F61B7D7}" type="pres">
      <dgm:prSet presAssocID="{E1EA3723-5B12-4035-B981-16163ACD1C53}"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D878D64C-CA54-4F22-8F22-FC9A947C65D0}" type="pres">
      <dgm:prSet presAssocID="{E1EA3723-5B12-4035-B981-16163ACD1C53}" presName="spaceRect" presStyleCnt="0"/>
      <dgm:spPr/>
    </dgm:pt>
    <dgm:pt modelId="{400B3D8D-E928-4EF8-A893-B1DB9B93F7AF}" type="pres">
      <dgm:prSet presAssocID="{E1EA3723-5B12-4035-B981-16163ACD1C53}" presName="parTx" presStyleLbl="revTx" presStyleIdx="1" presStyleCnt="4">
        <dgm:presLayoutVars>
          <dgm:chMax val="0"/>
          <dgm:chPref val="0"/>
        </dgm:presLayoutVars>
      </dgm:prSet>
      <dgm:spPr/>
    </dgm:pt>
    <dgm:pt modelId="{E77503AC-6EF0-4C82-987F-F9E1F8B9456C}" type="pres">
      <dgm:prSet presAssocID="{10B6E0CD-B3A6-4B84-8106-21EB54350B5A}" presName="sibTrans" presStyleCnt="0"/>
      <dgm:spPr/>
    </dgm:pt>
    <dgm:pt modelId="{48B387FF-5C7F-4C5D-89FE-A54F126C3B41}" type="pres">
      <dgm:prSet presAssocID="{D9C39DC6-64A2-4509-A337-2D005AC60540}" presName="compNode" presStyleCnt="0"/>
      <dgm:spPr/>
    </dgm:pt>
    <dgm:pt modelId="{866B4EE2-3FC7-4727-A740-5927B7C79339}" type="pres">
      <dgm:prSet presAssocID="{D9C39DC6-64A2-4509-A337-2D005AC60540}" presName="bgRect" presStyleLbl="bgShp" presStyleIdx="2" presStyleCnt="4"/>
      <dgm:spPr/>
    </dgm:pt>
    <dgm:pt modelId="{5B06F3F8-17B1-42E0-A639-307B03A08BBA}" type="pres">
      <dgm:prSet presAssocID="{D9C39DC6-64A2-4509-A337-2D005AC6054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rget"/>
        </a:ext>
      </dgm:extLst>
    </dgm:pt>
    <dgm:pt modelId="{09381D22-04D1-4BEF-B7D2-0AB6C69D30BB}" type="pres">
      <dgm:prSet presAssocID="{D9C39DC6-64A2-4509-A337-2D005AC60540}" presName="spaceRect" presStyleCnt="0"/>
      <dgm:spPr/>
    </dgm:pt>
    <dgm:pt modelId="{D1E3EA84-05CF-4DD9-B4EB-9B310753B9FF}" type="pres">
      <dgm:prSet presAssocID="{D9C39DC6-64A2-4509-A337-2D005AC60540}" presName="parTx" presStyleLbl="revTx" presStyleIdx="2" presStyleCnt="4">
        <dgm:presLayoutVars>
          <dgm:chMax val="0"/>
          <dgm:chPref val="0"/>
        </dgm:presLayoutVars>
      </dgm:prSet>
      <dgm:spPr/>
    </dgm:pt>
    <dgm:pt modelId="{1CEFD2DC-5D1F-4A30-8EB0-2BD212B9C723}" type="pres">
      <dgm:prSet presAssocID="{B59E3A09-BCCF-47B9-AAA2-385372132E8F}" presName="sibTrans" presStyleCnt="0"/>
      <dgm:spPr/>
    </dgm:pt>
    <dgm:pt modelId="{2744EDE8-15D0-41D4-8029-FEE61F60E98B}" type="pres">
      <dgm:prSet presAssocID="{C65CE3B1-5FED-4AA6-9BDB-00D646008088}" presName="compNode" presStyleCnt="0"/>
      <dgm:spPr/>
    </dgm:pt>
    <dgm:pt modelId="{EF0E19E2-DBDB-4DF2-A12C-B5002B76CAFD}" type="pres">
      <dgm:prSet presAssocID="{C65CE3B1-5FED-4AA6-9BDB-00D646008088}" presName="bgRect" presStyleLbl="bgShp" presStyleIdx="3" presStyleCnt="4"/>
      <dgm:spPr/>
    </dgm:pt>
    <dgm:pt modelId="{7692F695-35E4-4CAD-83A9-A5586910A0B7}" type="pres">
      <dgm:prSet presAssocID="{C65CE3B1-5FED-4AA6-9BDB-00D64600808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AF38EB37-F827-4DCD-B5BD-C5B74644FDAD}" type="pres">
      <dgm:prSet presAssocID="{C65CE3B1-5FED-4AA6-9BDB-00D646008088}" presName="spaceRect" presStyleCnt="0"/>
      <dgm:spPr/>
    </dgm:pt>
    <dgm:pt modelId="{28A2E744-B0EA-43B3-8B2D-C5F222691D24}" type="pres">
      <dgm:prSet presAssocID="{C65CE3B1-5FED-4AA6-9BDB-00D646008088}" presName="parTx" presStyleLbl="revTx" presStyleIdx="3" presStyleCnt="4">
        <dgm:presLayoutVars>
          <dgm:chMax val="0"/>
          <dgm:chPref val="0"/>
        </dgm:presLayoutVars>
      </dgm:prSet>
      <dgm:spPr/>
    </dgm:pt>
  </dgm:ptLst>
  <dgm:cxnLst>
    <dgm:cxn modelId="{F12D0D2C-1B23-4C70-B4ED-95FDA3E9E6FD}" type="presOf" srcId="{4F154141-76DA-4943-90D0-1647AABF6F1C}" destId="{671CE420-6A18-49E2-9D6B-1F763DA49814}" srcOrd="0" destOrd="0" presId="urn:microsoft.com/office/officeart/2018/2/layout/IconVerticalSolidList"/>
    <dgm:cxn modelId="{ECD65C41-D5EF-4884-807D-8503FAC06365}" srcId="{4F154141-76DA-4943-90D0-1647AABF6F1C}" destId="{C65CE3B1-5FED-4AA6-9BDB-00D646008088}" srcOrd="3" destOrd="0" parTransId="{4539459D-F861-4DE0-AAD3-AD62451F88C4}" sibTransId="{1DBA6897-749C-4EBF-8017-EFC460BE14F1}"/>
    <dgm:cxn modelId="{7B612554-C704-4FDA-8584-AA7977437F5A}" type="presOf" srcId="{836FA6D2-D4D4-4448-8970-E66E0C6BE6E1}" destId="{B20CF70B-DAE6-460F-8F18-45AAC0344CB5}" srcOrd="0" destOrd="0" presId="urn:microsoft.com/office/officeart/2018/2/layout/IconVerticalSolidList"/>
    <dgm:cxn modelId="{1EA08485-1536-4BDC-B61F-423B8EAF19AF}" type="presOf" srcId="{E1EA3723-5B12-4035-B981-16163ACD1C53}" destId="{400B3D8D-E928-4EF8-A893-B1DB9B93F7AF}" srcOrd="0" destOrd="0" presId="urn:microsoft.com/office/officeart/2018/2/layout/IconVerticalSolidList"/>
    <dgm:cxn modelId="{9CA6418E-B782-483D-A810-45EA48B17CD5}" srcId="{4F154141-76DA-4943-90D0-1647AABF6F1C}" destId="{E1EA3723-5B12-4035-B981-16163ACD1C53}" srcOrd="1" destOrd="0" parTransId="{4B0C8878-A5BB-4C22-8D05-5E6DB0E8CF97}" sibTransId="{10B6E0CD-B3A6-4B84-8106-21EB54350B5A}"/>
    <dgm:cxn modelId="{EAA32DBD-B6A7-4A07-9BB2-97A4FF6A6990}" srcId="{4F154141-76DA-4943-90D0-1647AABF6F1C}" destId="{D9C39DC6-64A2-4509-A337-2D005AC60540}" srcOrd="2" destOrd="0" parTransId="{8EECA450-C622-4B9F-A63A-74D37BA7A161}" sibTransId="{B59E3A09-BCCF-47B9-AAA2-385372132E8F}"/>
    <dgm:cxn modelId="{C860B2BE-BAA9-45DD-98F9-A068932B39EE}" type="presOf" srcId="{C65CE3B1-5FED-4AA6-9BDB-00D646008088}" destId="{28A2E744-B0EA-43B3-8B2D-C5F222691D24}" srcOrd="0" destOrd="0" presId="urn:microsoft.com/office/officeart/2018/2/layout/IconVerticalSolidList"/>
    <dgm:cxn modelId="{23AA98D3-7D92-41E0-99A1-CD02855C1E3D}" srcId="{4F154141-76DA-4943-90D0-1647AABF6F1C}" destId="{836FA6D2-D4D4-4448-8970-E66E0C6BE6E1}" srcOrd="0" destOrd="0" parTransId="{765F4B47-3957-4514-ADA9-A13F00448302}" sibTransId="{28D09A20-8A53-4FAE-A4A8-9BDB16DAAC4B}"/>
    <dgm:cxn modelId="{DE219AE7-A254-46A7-A7B4-5C94CDC65867}" type="presOf" srcId="{D9C39DC6-64A2-4509-A337-2D005AC60540}" destId="{D1E3EA84-05CF-4DD9-B4EB-9B310753B9FF}" srcOrd="0" destOrd="0" presId="urn:microsoft.com/office/officeart/2018/2/layout/IconVerticalSolidList"/>
    <dgm:cxn modelId="{7143430A-A228-45CF-B943-C052546AC3A9}" type="presParOf" srcId="{671CE420-6A18-49E2-9D6B-1F763DA49814}" destId="{87CFFBB7-35C7-45DC-9741-3834A45CB855}" srcOrd="0" destOrd="0" presId="urn:microsoft.com/office/officeart/2018/2/layout/IconVerticalSolidList"/>
    <dgm:cxn modelId="{7212036F-8698-410A-A6BE-FE507E7ABE0B}" type="presParOf" srcId="{87CFFBB7-35C7-45DC-9741-3834A45CB855}" destId="{4574E8CC-BF10-4F84-B589-76AC14052610}" srcOrd="0" destOrd="0" presId="urn:microsoft.com/office/officeart/2018/2/layout/IconVerticalSolidList"/>
    <dgm:cxn modelId="{D6D63ADE-72F8-49B9-A8D9-146B49EE9296}" type="presParOf" srcId="{87CFFBB7-35C7-45DC-9741-3834A45CB855}" destId="{900A89B8-5548-4E28-BEAB-12CA783D1613}" srcOrd="1" destOrd="0" presId="urn:microsoft.com/office/officeart/2018/2/layout/IconVerticalSolidList"/>
    <dgm:cxn modelId="{E01FDB61-7C01-4083-9952-1D2E8893E906}" type="presParOf" srcId="{87CFFBB7-35C7-45DC-9741-3834A45CB855}" destId="{9E09B818-FFE2-4B96-A828-B1CD54A52ADC}" srcOrd="2" destOrd="0" presId="urn:microsoft.com/office/officeart/2018/2/layout/IconVerticalSolidList"/>
    <dgm:cxn modelId="{CE095D1F-E28B-41DD-8AE7-E65C97660DE2}" type="presParOf" srcId="{87CFFBB7-35C7-45DC-9741-3834A45CB855}" destId="{B20CF70B-DAE6-460F-8F18-45AAC0344CB5}" srcOrd="3" destOrd="0" presId="urn:microsoft.com/office/officeart/2018/2/layout/IconVerticalSolidList"/>
    <dgm:cxn modelId="{2EA5DCF0-57F7-4C0B-9153-8CD6ECBB430C}" type="presParOf" srcId="{671CE420-6A18-49E2-9D6B-1F763DA49814}" destId="{AA043883-F351-4C2D-9462-6DB2A5C7C1D6}" srcOrd="1" destOrd="0" presId="urn:microsoft.com/office/officeart/2018/2/layout/IconVerticalSolidList"/>
    <dgm:cxn modelId="{E3827096-0732-4540-A659-34895F64CF34}" type="presParOf" srcId="{671CE420-6A18-49E2-9D6B-1F763DA49814}" destId="{5FA10374-4C2D-4E1D-8BCB-0CE23287981C}" srcOrd="2" destOrd="0" presId="urn:microsoft.com/office/officeart/2018/2/layout/IconVerticalSolidList"/>
    <dgm:cxn modelId="{64514C3E-79C5-4B46-AB17-136F86C97D2D}" type="presParOf" srcId="{5FA10374-4C2D-4E1D-8BCB-0CE23287981C}" destId="{2B4C1559-AC71-4D0A-9A29-23EC91316E9C}" srcOrd="0" destOrd="0" presId="urn:microsoft.com/office/officeart/2018/2/layout/IconVerticalSolidList"/>
    <dgm:cxn modelId="{6BD4D434-5B21-4424-86DA-3779932CFFE7}" type="presParOf" srcId="{5FA10374-4C2D-4E1D-8BCB-0CE23287981C}" destId="{9EB262E4-C2F2-4C0F-A4FB-8A880F61B7D7}" srcOrd="1" destOrd="0" presId="urn:microsoft.com/office/officeart/2018/2/layout/IconVerticalSolidList"/>
    <dgm:cxn modelId="{3988C117-98FB-4F48-87B0-4114AAE1100B}" type="presParOf" srcId="{5FA10374-4C2D-4E1D-8BCB-0CE23287981C}" destId="{D878D64C-CA54-4F22-8F22-FC9A947C65D0}" srcOrd="2" destOrd="0" presId="urn:microsoft.com/office/officeart/2018/2/layout/IconVerticalSolidList"/>
    <dgm:cxn modelId="{4B0B908A-AC86-4F3A-8F5F-984D4F36AC25}" type="presParOf" srcId="{5FA10374-4C2D-4E1D-8BCB-0CE23287981C}" destId="{400B3D8D-E928-4EF8-A893-B1DB9B93F7AF}" srcOrd="3" destOrd="0" presId="urn:microsoft.com/office/officeart/2018/2/layout/IconVerticalSolidList"/>
    <dgm:cxn modelId="{A9F04801-00B4-4EC9-9C98-BA344AD8CBE6}" type="presParOf" srcId="{671CE420-6A18-49E2-9D6B-1F763DA49814}" destId="{E77503AC-6EF0-4C82-987F-F9E1F8B9456C}" srcOrd="3" destOrd="0" presId="urn:microsoft.com/office/officeart/2018/2/layout/IconVerticalSolidList"/>
    <dgm:cxn modelId="{A31221B3-F0FB-4929-A039-7C1390F87CAC}" type="presParOf" srcId="{671CE420-6A18-49E2-9D6B-1F763DA49814}" destId="{48B387FF-5C7F-4C5D-89FE-A54F126C3B41}" srcOrd="4" destOrd="0" presId="urn:microsoft.com/office/officeart/2018/2/layout/IconVerticalSolidList"/>
    <dgm:cxn modelId="{CEC5CC64-3FCA-429C-BDE7-9D2D56E7C7CC}" type="presParOf" srcId="{48B387FF-5C7F-4C5D-89FE-A54F126C3B41}" destId="{866B4EE2-3FC7-4727-A740-5927B7C79339}" srcOrd="0" destOrd="0" presId="urn:microsoft.com/office/officeart/2018/2/layout/IconVerticalSolidList"/>
    <dgm:cxn modelId="{EF6CEEC4-46FE-4A62-8C5D-62C0C4080A9F}" type="presParOf" srcId="{48B387FF-5C7F-4C5D-89FE-A54F126C3B41}" destId="{5B06F3F8-17B1-42E0-A639-307B03A08BBA}" srcOrd="1" destOrd="0" presId="urn:microsoft.com/office/officeart/2018/2/layout/IconVerticalSolidList"/>
    <dgm:cxn modelId="{A595C66D-1418-4598-AC5E-9E483A6C349D}" type="presParOf" srcId="{48B387FF-5C7F-4C5D-89FE-A54F126C3B41}" destId="{09381D22-04D1-4BEF-B7D2-0AB6C69D30BB}" srcOrd="2" destOrd="0" presId="urn:microsoft.com/office/officeart/2018/2/layout/IconVerticalSolidList"/>
    <dgm:cxn modelId="{180BEC13-CA41-4BCC-86DA-D4020B55A507}" type="presParOf" srcId="{48B387FF-5C7F-4C5D-89FE-A54F126C3B41}" destId="{D1E3EA84-05CF-4DD9-B4EB-9B310753B9FF}" srcOrd="3" destOrd="0" presId="urn:microsoft.com/office/officeart/2018/2/layout/IconVerticalSolidList"/>
    <dgm:cxn modelId="{567CC8B2-2F70-4597-A8E4-C9DB63EECF88}" type="presParOf" srcId="{671CE420-6A18-49E2-9D6B-1F763DA49814}" destId="{1CEFD2DC-5D1F-4A30-8EB0-2BD212B9C723}" srcOrd="5" destOrd="0" presId="urn:microsoft.com/office/officeart/2018/2/layout/IconVerticalSolidList"/>
    <dgm:cxn modelId="{605AC48E-0B14-48D2-A378-5840EF929F37}" type="presParOf" srcId="{671CE420-6A18-49E2-9D6B-1F763DA49814}" destId="{2744EDE8-15D0-41D4-8029-FEE61F60E98B}" srcOrd="6" destOrd="0" presId="urn:microsoft.com/office/officeart/2018/2/layout/IconVerticalSolidList"/>
    <dgm:cxn modelId="{C1C92218-49C6-4947-B819-E886280824B7}" type="presParOf" srcId="{2744EDE8-15D0-41D4-8029-FEE61F60E98B}" destId="{EF0E19E2-DBDB-4DF2-A12C-B5002B76CAFD}" srcOrd="0" destOrd="0" presId="urn:microsoft.com/office/officeart/2018/2/layout/IconVerticalSolidList"/>
    <dgm:cxn modelId="{CCDE825B-FA22-49C0-944F-3F03B29D1F91}" type="presParOf" srcId="{2744EDE8-15D0-41D4-8029-FEE61F60E98B}" destId="{7692F695-35E4-4CAD-83A9-A5586910A0B7}" srcOrd="1" destOrd="0" presId="urn:microsoft.com/office/officeart/2018/2/layout/IconVerticalSolidList"/>
    <dgm:cxn modelId="{8CBF53FE-D133-4E1B-8DA2-9C79EA2C9EF3}" type="presParOf" srcId="{2744EDE8-15D0-41D4-8029-FEE61F60E98B}" destId="{AF38EB37-F827-4DCD-B5BD-C5B74644FDAD}" srcOrd="2" destOrd="0" presId="urn:microsoft.com/office/officeart/2018/2/layout/IconVerticalSolidList"/>
    <dgm:cxn modelId="{F2ACA2AB-48E2-4210-93F2-A9A5A1892B79}" type="presParOf" srcId="{2744EDE8-15D0-41D4-8029-FEE61F60E98B}" destId="{28A2E744-B0EA-43B3-8B2D-C5F222691D24}"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79C03B8-74ED-427D-94F5-8F8F4BEAE619}"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47FC0067-3CBA-4965-8094-A119EE5012AE}">
      <dgm:prSet/>
      <dgm:spPr/>
      <dgm:t>
        <a:bodyPr/>
        <a:lstStyle/>
        <a:p>
          <a:r>
            <a:rPr lang="en-US"/>
            <a:t>• Train/test split: 70/30</a:t>
          </a:r>
        </a:p>
      </dgm:t>
    </dgm:pt>
    <dgm:pt modelId="{3199A544-5DAD-4F94-A485-8DD26DD46440}" type="parTrans" cxnId="{939041B6-D756-4BDE-8B7C-4D13CBD49690}">
      <dgm:prSet/>
      <dgm:spPr/>
      <dgm:t>
        <a:bodyPr/>
        <a:lstStyle/>
        <a:p>
          <a:endParaRPr lang="en-US"/>
        </a:p>
      </dgm:t>
    </dgm:pt>
    <dgm:pt modelId="{94092343-4BA0-4188-98F0-F002669ADEA0}" type="sibTrans" cxnId="{939041B6-D756-4BDE-8B7C-4D13CBD49690}">
      <dgm:prSet/>
      <dgm:spPr/>
      <dgm:t>
        <a:bodyPr/>
        <a:lstStyle/>
        <a:p>
          <a:endParaRPr lang="en-US"/>
        </a:p>
      </dgm:t>
    </dgm:pt>
    <dgm:pt modelId="{528909EE-E9AF-46CB-9C8A-9B9B3E7B4CB0}">
      <dgm:prSet/>
      <dgm:spPr/>
      <dgm:t>
        <a:bodyPr/>
        <a:lstStyle/>
        <a:p>
          <a:r>
            <a:rPr lang="en-US"/>
            <a:t>• Accuracy: 99.67% | Kappa: 0.9896</a:t>
          </a:r>
        </a:p>
      </dgm:t>
    </dgm:pt>
    <dgm:pt modelId="{3F73BE1E-01E0-4ADE-8D3C-7C532CC6E19D}" type="parTrans" cxnId="{0CE9AA01-4431-45A3-9AFF-EB0BA27D9C45}">
      <dgm:prSet/>
      <dgm:spPr/>
      <dgm:t>
        <a:bodyPr/>
        <a:lstStyle/>
        <a:p>
          <a:endParaRPr lang="en-US"/>
        </a:p>
      </dgm:t>
    </dgm:pt>
    <dgm:pt modelId="{3E1CE121-DC7C-45C9-BC62-7C93288C12FA}" type="sibTrans" cxnId="{0CE9AA01-4431-45A3-9AFF-EB0BA27D9C45}">
      <dgm:prSet/>
      <dgm:spPr/>
      <dgm:t>
        <a:bodyPr/>
        <a:lstStyle/>
        <a:p>
          <a:endParaRPr lang="en-US"/>
        </a:p>
      </dgm:t>
    </dgm:pt>
    <dgm:pt modelId="{E958384A-0CED-437C-918B-BAF90869A206}">
      <dgm:prSet/>
      <dgm:spPr/>
      <dgm:t>
        <a:bodyPr/>
        <a:lstStyle/>
        <a:p>
          <a:r>
            <a:rPr lang="en-US"/>
            <a:t>• Sensitivity: 99.86%, Specificity: 98.89%</a:t>
          </a:r>
        </a:p>
      </dgm:t>
    </dgm:pt>
    <dgm:pt modelId="{EB45D72E-386A-4816-943C-7DEA43390909}" type="parTrans" cxnId="{A80B0DE6-C1B5-4C00-91BF-5BFF47F312BB}">
      <dgm:prSet/>
      <dgm:spPr/>
      <dgm:t>
        <a:bodyPr/>
        <a:lstStyle/>
        <a:p>
          <a:endParaRPr lang="en-US"/>
        </a:p>
      </dgm:t>
    </dgm:pt>
    <dgm:pt modelId="{018AEE57-FA66-4698-AC9A-045A38912100}" type="sibTrans" cxnId="{A80B0DE6-C1B5-4C00-91BF-5BFF47F312BB}">
      <dgm:prSet/>
      <dgm:spPr/>
      <dgm:t>
        <a:bodyPr/>
        <a:lstStyle/>
        <a:p>
          <a:endParaRPr lang="en-US"/>
        </a:p>
      </dgm:t>
    </dgm:pt>
    <dgm:pt modelId="{80210658-83AF-48C1-9680-2552ADD8EF66}">
      <dgm:prSet/>
      <dgm:spPr/>
      <dgm:t>
        <a:bodyPr/>
        <a:lstStyle/>
        <a:p>
          <a:r>
            <a:rPr lang="en-US"/>
            <a:t>• Only 3 total misclassifications (1 false positive, 2 false negatives)</a:t>
          </a:r>
        </a:p>
      </dgm:t>
    </dgm:pt>
    <dgm:pt modelId="{8A265A20-5145-45AB-BA9E-F16661555EB5}" type="parTrans" cxnId="{89405CB6-B739-457B-9DBB-AEFDC81E3F55}">
      <dgm:prSet/>
      <dgm:spPr/>
      <dgm:t>
        <a:bodyPr/>
        <a:lstStyle/>
        <a:p>
          <a:endParaRPr lang="en-US"/>
        </a:p>
      </dgm:t>
    </dgm:pt>
    <dgm:pt modelId="{8A6BFA19-88B5-4F8A-9765-7E79EFBFB8BB}" type="sibTrans" cxnId="{89405CB6-B739-457B-9DBB-AEFDC81E3F55}">
      <dgm:prSet/>
      <dgm:spPr/>
      <dgm:t>
        <a:bodyPr/>
        <a:lstStyle/>
        <a:p>
          <a:endParaRPr lang="en-US"/>
        </a:p>
      </dgm:t>
    </dgm:pt>
    <dgm:pt modelId="{15C6F9A7-A99E-431E-A031-31C3912004F0}" type="pres">
      <dgm:prSet presAssocID="{E79C03B8-74ED-427D-94F5-8F8F4BEAE619}" presName="vert0" presStyleCnt="0">
        <dgm:presLayoutVars>
          <dgm:dir/>
          <dgm:animOne val="branch"/>
          <dgm:animLvl val="lvl"/>
        </dgm:presLayoutVars>
      </dgm:prSet>
      <dgm:spPr/>
    </dgm:pt>
    <dgm:pt modelId="{A726570C-E5E5-452C-8072-80324D7CAB39}" type="pres">
      <dgm:prSet presAssocID="{47FC0067-3CBA-4965-8094-A119EE5012AE}" presName="thickLine" presStyleLbl="alignNode1" presStyleIdx="0" presStyleCnt="4"/>
      <dgm:spPr/>
    </dgm:pt>
    <dgm:pt modelId="{D35EAE1A-4369-4004-9074-1F5CCCC51F44}" type="pres">
      <dgm:prSet presAssocID="{47FC0067-3CBA-4965-8094-A119EE5012AE}" presName="horz1" presStyleCnt="0"/>
      <dgm:spPr/>
    </dgm:pt>
    <dgm:pt modelId="{FF3EAC43-ABCB-4251-B945-9FD1A619911B}" type="pres">
      <dgm:prSet presAssocID="{47FC0067-3CBA-4965-8094-A119EE5012AE}" presName="tx1" presStyleLbl="revTx" presStyleIdx="0" presStyleCnt="4"/>
      <dgm:spPr/>
    </dgm:pt>
    <dgm:pt modelId="{C89A386C-E5D9-4014-AD46-70A771D345D6}" type="pres">
      <dgm:prSet presAssocID="{47FC0067-3CBA-4965-8094-A119EE5012AE}" presName="vert1" presStyleCnt="0"/>
      <dgm:spPr/>
    </dgm:pt>
    <dgm:pt modelId="{B873BE18-2FD8-4DF9-A735-A46FA1A75021}" type="pres">
      <dgm:prSet presAssocID="{528909EE-E9AF-46CB-9C8A-9B9B3E7B4CB0}" presName="thickLine" presStyleLbl="alignNode1" presStyleIdx="1" presStyleCnt="4"/>
      <dgm:spPr/>
    </dgm:pt>
    <dgm:pt modelId="{82D2C76D-32C1-46E1-A86A-B5F7B56796D7}" type="pres">
      <dgm:prSet presAssocID="{528909EE-E9AF-46CB-9C8A-9B9B3E7B4CB0}" presName="horz1" presStyleCnt="0"/>
      <dgm:spPr/>
    </dgm:pt>
    <dgm:pt modelId="{08D8CCC7-A5A0-462B-A2A8-F00A4A517210}" type="pres">
      <dgm:prSet presAssocID="{528909EE-E9AF-46CB-9C8A-9B9B3E7B4CB0}" presName="tx1" presStyleLbl="revTx" presStyleIdx="1" presStyleCnt="4"/>
      <dgm:spPr/>
    </dgm:pt>
    <dgm:pt modelId="{4F62282B-ADA8-48FF-8565-5E0A5505BC93}" type="pres">
      <dgm:prSet presAssocID="{528909EE-E9AF-46CB-9C8A-9B9B3E7B4CB0}" presName="vert1" presStyleCnt="0"/>
      <dgm:spPr/>
    </dgm:pt>
    <dgm:pt modelId="{FF28DBE0-CE0A-4181-A2CE-F8CB21100764}" type="pres">
      <dgm:prSet presAssocID="{E958384A-0CED-437C-918B-BAF90869A206}" presName="thickLine" presStyleLbl="alignNode1" presStyleIdx="2" presStyleCnt="4"/>
      <dgm:spPr/>
    </dgm:pt>
    <dgm:pt modelId="{709A2B8A-1CCA-49D2-99FF-E9C8CAA88F4A}" type="pres">
      <dgm:prSet presAssocID="{E958384A-0CED-437C-918B-BAF90869A206}" presName="horz1" presStyleCnt="0"/>
      <dgm:spPr/>
    </dgm:pt>
    <dgm:pt modelId="{9395B9B7-250B-4E31-85C6-E44530F793EE}" type="pres">
      <dgm:prSet presAssocID="{E958384A-0CED-437C-918B-BAF90869A206}" presName="tx1" presStyleLbl="revTx" presStyleIdx="2" presStyleCnt="4"/>
      <dgm:spPr/>
    </dgm:pt>
    <dgm:pt modelId="{0566C0B8-06BD-4A7E-835E-BF4B262E145F}" type="pres">
      <dgm:prSet presAssocID="{E958384A-0CED-437C-918B-BAF90869A206}" presName="vert1" presStyleCnt="0"/>
      <dgm:spPr/>
    </dgm:pt>
    <dgm:pt modelId="{DA51B2BF-1845-4C3A-9A2D-D5B35AE5FA8A}" type="pres">
      <dgm:prSet presAssocID="{80210658-83AF-48C1-9680-2552ADD8EF66}" presName="thickLine" presStyleLbl="alignNode1" presStyleIdx="3" presStyleCnt="4"/>
      <dgm:spPr/>
    </dgm:pt>
    <dgm:pt modelId="{C8D63AA5-DCDF-4DA4-9E77-38F97295B9A7}" type="pres">
      <dgm:prSet presAssocID="{80210658-83AF-48C1-9680-2552ADD8EF66}" presName="horz1" presStyleCnt="0"/>
      <dgm:spPr/>
    </dgm:pt>
    <dgm:pt modelId="{C6831392-4832-4233-B506-0389A006F8AD}" type="pres">
      <dgm:prSet presAssocID="{80210658-83AF-48C1-9680-2552ADD8EF66}" presName="tx1" presStyleLbl="revTx" presStyleIdx="3" presStyleCnt="4"/>
      <dgm:spPr/>
    </dgm:pt>
    <dgm:pt modelId="{D9EEDAA1-6ED0-4DAE-91FA-A050BC43DC2D}" type="pres">
      <dgm:prSet presAssocID="{80210658-83AF-48C1-9680-2552ADD8EF66}" presName="vert1" presStyleCnt="0"/>
      <dgm:spPr/>
    </dgm:pt>
  </dgm:ptLst>
  <dgm:cxnLst>
    <dgm:cxn modelId="{0CE9AA01-4431-45A3-9AFF-EB0BA27D9C45}" srcId="{E79C03B8-74ED-427D-94F5-8F8F4BEAE619}" destId="{528909EE-E9AF-46CB-9C8A-9B9B3E7B4CB0}" srcOrd="1" destOrd="0" parTransId="{3F73BE1E-01E0-4ADE-8D3C-7C532CC6E19D}" sibTransId="{3E1CE121-DC7C-45C9-BC62-7C93288C12FA}"/>
    <dgm:cxn modelId="{9714C601-A8CD-4076-AF6D-9034C11B9C73}" type="presOf" srcId="{80210658-83AF-48C1-9680-2552ADD8EF66}" destId="{C6831392-4832-4233-B506-0389A006F8AD}" srcOrd="0" destOrd="0" presId="urn:microsoft.com/office/officeart/2008/layout/LinedList"/>
    <dgm:cxn modelId="{D7BC6B34-574E-46F8-8788-D7DBF7873CA4}" type="presOf" srcId="{E958384A-0CED-437C-918B-BAF90869A206}" destId="{9395B9B7-250B-4E31-85C6-E44530F793EE}" srcOrd="0" destOrd="0" presId="urn:microsoft.com/office/officeart/2008/layout/LinedList"/>
    <dgm:cxn modelId="{DC77D738-FFDD-493C-94E6-E3063E9CD0EE}" type="presOf" srcId="{528909EE-E9AF-46CB-9C8A-9B9B3E7B4CB0}" destId="{08D8CCC7-A5A0-462B-A2A8-F00A4A517210}" srcOrd="0" destOrd="0" presId="urn:microsoft.com/office/officeart/2008/layout/LinedList"/>
    <dgm:cxn modelId="{063B688F-4C6F-48AD-B0FE-AF0F0400B1DE}" type="presOf" srcId="{E79C03B8-74ED-427D-94F5-8F8F4BEAE619}" destId="{15C6F9A7-A99E-431E-A031-31C3912004F0}" srcOrd="0" destOrd="0" presId="urn:microsoft.com/office/officeart/2008/layout/LinedList"/>
    <dgm:cxn modelId="{7EB5859C-962A-4CD5-AB3E-51B267337F9C}" type="presOf" srcId="{47FC0067-3CBA-4965-8094-A119EE5012AE}" destId="{FF3EAC43-ABCB-4251-B945-9FD1A619911B}" srcOrd="0" destOrd="0" presId="urn:microsoft.com/office/officeart/2008/layout/LinedList"/>
    <dgm:cxn modelId="{89405CB6-B739-457B-9DBB-AEFDC81E3F55}" srcId="{E79C03B8-74ED-427D-94F5-8F8F4BEAE619}" destId="{80210658-83AF-48C1-9680-2552ADD8EF66}" srcOrd="3" destOrd="0" parTransId="{8A265A20-5145-45AB-BA9E-F16661555EB5}" sibTransId="{8A6BFA19-88B5-4F8A-9765-7E79EFBFB8BB}"/>
    <dgm:cxn modelId="{939041B6-D756-4BDE-8B7C-4D13CBD49690}" srcId="{E79C03B8-74ED-427D-94F5-8F8F4BEAE619}" destId="{47FC0067-3CBA-4965-8094-A119EE5012AE}" srcOrd="0" destOrd="0" parTransId="{3199A544-5DAD-4F94-A485-8DD26DD46440}" sibTransId="{94092343-4BA0-4188-98F0-F002669ADEA0}"/>
    <dgm:cxn modelId="{A80B0DE6-C1B5-4C00-91BF-5BFF47F312BB}" srcId="{E79C03B8-74ED-427D-94F5-8F8F4BEAE619}" destId="{E958384A-0CED-437C-918B-BAF90869A206}" srcOrd="2" destOrd="0" parTransId="{EB45D72E-386A-4816-943C-7DEA43390909}" sibTransId="{018AEE57-FA66-4698-AC9A-045A38912100}"/>
    <dgm:cxn modelId="{3E58269E-CF19-469A-A8D1-4B5D98A777F9}" type="presParOf" srcId="{15C6F9A7-A99E-431E-A031-31C3912004F0}" destId="{A726570C-E5E5-452C-8072-80324D7CAB39}" srcOrd="0" destOrd="0" presId="urn:microsoft.com/office/officeart/2008/layout/LinedList"/>
    <dgm:cxn modelId="{6FF1162B-782B-42E2-B5BE-04B8A744C6B8}" type="presParOf" srcId="{15C6F9A7-A99E-431E-A031-31C3912004F0}" destId="{D35EAE1A-4369-4004-9074-1F5CCCC51F44}" srcOrd="1" destOrd="0" presId="urn:microsoft.com/office/officeart/2008/layout/LinedList"/>
    <dgm:cxn modelId="{80FD1394-B894-4F09-93B6-E26D7E305FF4}" type="presParOf" srcId="{D35EAE1A-4369-4004-9074-1F5CCCC51F44}" destId="{FF3EAC43-ABCB-4251-B945-9FD1A619911B}" srcOrd="0" destOrd="0" presId="urn:microsoft.com/office/officeart/2008/layout/LinedList"/>
    <dgm:cxn modelId="{4CACCA37-EDA1-4E1B-93A7-EEB122FB6595}" type="presParOf" srcId="{D35EAE1A-4369-4004-9074-1F5CCCC51F44}" destId="{C89A386C-E5D9-4014-AD46-70A771D345D6}" srcOrd="1" destOrd="0" presId="urn:microsoft.com/office/officeart/2008/layout/LinedList"/>
    <dgm:cxn modelId="{49F40AB5-67A4-49AC-9C5A-66315E8BBE86}" type="presParOf" srcId="{15C6F9A7-A99E-431E-A031-31C3912004F0}" destId="{B873BE18-2FD8-4DF9-A735-A46FA1A75021}" srcOrd="2" destOrd="0" presId="urn:microsoft.com/office/officeart/2008/layout/LinedList"/>
    <dgm:cxn modelId="{2F1954FA-2A1B-46B1-A7DF-CFBF2F935613}" type="presParOf" srcId="{15C6F9A7-A99E-431E-A031-31C3912004F0}" destId="{82D2C76D-32C1-46E1-A86A-B5F7B56796D7}" srcOrd="3" destOrd="0" presId="urn:microsoft.com/office/officeart/2008/layout/LinedList"/>
    <dgm:cxn modelId="{E50FBF6C-711E-4674-B357-4D5165355AA7}" type="presParOf" srcId="{82D2C76D-32C1-46E1-A86A-B5F7B56796D7}" destId="{08D8CCC7-A5A0-462B-A2A8-F00A4A517210}" srcOrd="0" destOrd="0" presId="urn:microsoft.com/office/officeart/2008/layout/LinedList"/>
    <dgm:cxn modelId="{D7089A10-149C-4F49-94E7-DA6F9C41A7AD}" type="presParOf" srcId="{82D2C76D-32C1-46E1-A86A-B5F7B56796D7}" destId="{4F62282B-ADA8-48FF-8565-5E0A5505BC93}" srcOrd="1" destOrd="0" presId="urn:microsoft.com/office/officeart/2008/layout/LinedList"/>
    <dgm:cxn modelId="{E41B7D18-B25D-4BC0-96B2-966C2D70A387}" type="presParOf" srcId="{15C6F9A7-A99E-431E-A031-31C3912004F0}" destId="{FF28DBE0-CE0A-4181-A2CE-F8CB21100764}" srcOrd="4" destOrd="0" presId="urn:microsoft.com/office/officeart/2008/layout/LinedList"/>
    <dgm:cxn modelId="{D339C558-EC00-49B4-9005-093F6EC87EF3}" type="presParOf" srcId="{15C6F9A7-A99E-431E-A031-31C3912004F0}" destId="{709A2B8A-1CCA-49D2-99FF-E9C8CAA88F4A}" srcOrd="5" destOrd="0" presId="urn:microsoft.com/office/officeart/2008/layout/LinedList"/>
    <dgm:cxn modelId="{0CFBEBD1-EE92-4AD3-AEB9-7EB9955BDD3D}" type="presParOf" srcId="{709A2B8A-1CCA-49D2-99FF-E9C8CAA88F4A}" destId="{9395B9B7-250B-4E31-85C6-E44530F793EE}" srcOrd="0" destOrd="0" presId="urn:microsoft.com/office/officeart/2008/layout/LinedList"/>
    <dgm:cxn modelId="{961A2AE1-9996-447F-AB7A-BDAE5B719563}" type="presParOf" srcId="{709A2B8A-1CCA-49D2-99FF-E9C8CAA88F4A}" destId="{0566C0B8-06BD-4A7E-835E-BF4B262E145F}" srcOrd="1" destOrd="0" presId="urn:microsoft.com/office/officeart/2008/layout/LinedList"/>
    <dgm:cxn modelId="{BA4DDC15-B3D8-4B12-98E0-F171CD031062}" type="presParOf" srcId="{15C6F9A7-A99E-431E-A031-31C3912004F0}" destId="{DA51B2BF-1845-4C3A-9A2D-D5B35AE5FA8A}" srcOrd="6" destOrd="0" presId="urn:microsoft.com/office/officeart/2008/layout/LinedList"/>
    <dgm:cxn modelId="{09CF1B2B-DCF4-48BB-A114-EF3970B510D8}" type="presParOf" srcId="{15C6F9A7-A99E-431E-A031-31C3912004F0}" destId="{C8D63AA5-DCDF-4DA4-9E77-38F97295B9A7}" srcOrd="7" destOrd="0" presId="urn:microsoft.com/office/officeart/2008/layout/LinedList"/>
    <dgm:cxn modelId="{D49D4888-308D-428A-AB5C-D5D11D16AA9E}" type="presParOf" srcId="{C8D63AA5-DCDF-4DA4-9E77-38F97295B9A7}" destId="{C6831392-4832-4233-B506-0389A006F8AD}" srcOrd="0" destOrd="0" presId="urn:microsoft.com/office/officeart/2008/layout/LinedList"/>
    <dgm:cxn modelId="{50C96895-7503-4FA3-92B1-4048931B10F0}" type="presParOf" srcId="{C8D63AA5-DCDF-4DA4-9E77-38F97295B9A7}" destId="{D9EEDAA1-6ED0-4DAE-91FA-A050BC43DC2D}"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6CD090A-83DF-41D1-ACF6-D4D67C61B0D6}"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10B856EE-2933-46C9-A1D8-E9094120B901}">
      <dgm:prSet/>
      <dgm:spPr/>
      <dgm:t>
        <a:bodyPr/>
        <a:lstStyle/>
        <a:p>
          <a:r>
            <a:rPr lang="en-US"/>
            <a:t>• Used Multidimensional Scaling (MDS) to view distance between observations</a:t>
          </a:r>
        </a:p>
      </dgm:t>
    </dgm:pt>
    <dgm:pt modelId="{81D43397-5561-417A-993E-EA886DD970C7}" type="parTrans" cxnId="{417618AC-66BD-4E5F-842E-567B8F93E4B9}">
      <dgm:prSet/>
      <dgm:spPr/>
      <dgm:t>
        <a:bodyPr/>
        <a:lstStyle/>
        <a:p>
          <a:endParaRPr lang="en-US"/>
        </a:p>
      </dgm:t>
    </dgm:pt>
    <dgm:pt modelId="{742F7439-954C-44BE-B1A2-41706ECA2AFD}" type="sibTrans" cxnId="{417618AC-66BD-4E5F-842E-567B8F93E4B9}">
      <dgm:prSet/>
      <dgm:spPr/>
      <dgm:t>
        <a:bodyPr/>
        <a:lstStyle/>
        <a:p>
          <a:endParaRPr lang="en-US"/>
        </a:p>
      </dgm:t>
    </dgm:pt>
    <dgm:pt modelId="{450E8FA5-ACB4-4CBA-9E8A-4EF5FA148290}">
      <dgm:prSet/>
      <dgm:spPr/>
      <dgm:t>
        <a:bodyPr/>
        <a:lstStyle/>
        <a:p>
          <a:r>
            <a:rPr lang="en-US"/>
            <a:t>• Support vectors plotted with distinct markers</a:t>
          </a:r>
        </a:p>
      </dgm:t>
    </dgm:pt>
    <dgm:pt modelId="{163404EA-BD3D-4267-9A52-8D6EFD442888}" type="parTrans" cxnId="{5AE33CCE-B18A-4C2F-9241-A33D59F4CBB4}">
      <dgm:prSet/>
      <dgm:spPr/>
      <dgm:t>
        <a:bodyPr/>
        <a:lstStyle/>
        <a:p>
          <a:endParaRPr lang="en-US"/>
        </a:p>
      </dgm:t>
    </dgm:pt>
    <dgm:pt modelId="{C81F7CFD-76C1-4F04-B275-96FD3BA78CDD}" type="sibTrans" cxnId="{5AE33CCE-B18A-4C2F-9241-A33D59F4CBB4}">
      <dgm:prSet/>
      <dgm:spPr/>
      <dgm:t>
        <a:bodyPr/>
        <a:lstStyle/>
        <a:p>
          <a:endParaRPr lang="en-US"/>
        </a:p>
      </dgm:t>
    </dgm:pt>
    <dgm:pt modelId="{66D250BE-21EC-438D-868A-D98D666FBC55}">
      <dgm:prSet/>
      <dgm:spPr/>
      <dgm:t>
        <a:bodyPr/>
        <a:lstStyle/>
        <a:p>
          <a:r>
            <a:rPr lang="en-US"/>
            <a:t>• GGPairs plots showed strong visual separation with AC Count and T_Level</a:t>
          </a:r>
        </a:p>
      </dgm:t>
    </dgm:pt>
    <dgm:pt modelId="{B1AD90B1-86E0-43B2-81A1-88A623A06599}" type="parTrans" cxnId="{D1C3199F-8294-4CCE-8CBE-27249A459C9B}">
      <dgm:prSet/>
      <dgm:spPr/>
      <dgm:t>
        <a:bodyPr/>
        <a:lstStyle/>
        <a:p>
          <a:endParaRPr lang="en-US"/>
        </a:p>
      </dgm:t>
    </dgm:pt>
    <dgm:pt modelId="{ACEB547D-316F-4173-ACAD-67F57753AF55}" type="sibTrans" cxnId="{D1C3199F-8294-4CCE-8CBE-27249A459C9B}">
      <dgm:prSet/>
      <dgm:spPr/>
      <dgm:t>
        <a:bodyPr/>
        <a:lstStyle/>
        <a:p>
          <a:endParaRPr lang="en-US"/>
        </a:p>
      </dgm:t>
    </dgm:pt>
    <dgm:pt modelId="{A1695099-EFBC-43B0-B447-BCC6881C49B9}">
      <dgm:prSet/>
      <dgm:spPr/>
      <dgm:t>
        <a:bodyPr/>
        <a:lstStyle/>
        <a:p>
          <a:r>
            <a:rPr lang="en-US"/>
            <a:t>• Age showed limited contribution</a:t>
          </a:r>
        </a:p>
      </dgm:t>
    </dgm:pt>
    <dgm:pt modelId="{2B4D9E7E-0226-4835-AE62-D3A1E0A52784}" type="parTrans" cxnId="{7C1D5294-8464-4B9E-87E5-3EDC63AB6257}">
      <dgm:prSet/>
      <dgm:spPr/>
      <dgm:t>
        <a:bodyPr/>
        <a:lstStyle/>
        <a:p>
          <a:endParaRPr lang="en-US"/>
        </a:p>
      </dgm:t>
    </dgm:pt>
    <dgm:pt modelId="{260DDD69-D45C-45C6-9F56-8BC94E37631B}" type="sibTrans" cxnId="{7C1D5294-8464-4B9E-87E5-3EDC63AB6257}">
      <dgm:prSet/>
      <dgm:spPr/>
      <dgm:t>
        <a:bodyPr/>
        <a:lstStyle/>
        <a:p>
          <a:endParaRPr lang="en-US"/>
        </a:p>
      </dgm:t>
    </dgm:pt>
    <dgm:pt modelId="{155F2BF2-442A-4482-889F-C2B733288C0D}" type="pres">
      <dgm:prSet presAssocID="{A6CD090A-83DF-41D1-ACF6-D4D67C61B0D6}" presName="vert0" presStyleCnt="0">
        <dgm:presLayoutVars>
          <dgm:dir/>
          <dgm:animOne val="branch"/>
          <dgm:animLvl val="lvl"/>
        </dgm:presLayoutVars>
      </dgm:prSet>
      <dgm:spPr/>
    </dgm:pt>
    <dgm:pt modelId="{38FBECE3-849C-4D89-97FF-853F7A7922F6}" type="pres">
      <dgm:prSet presAssocID="{10B856EE-2933-46C9-A1D8-E9094120B901}" presName="thickLine" presStyleLbl="alignNode1" presStyleIdx="0" presStyleCnt="4"/>
      <dgm:spPr/>
    </dgm:pt>
    <dgm:pt modelId="{A280C413-0A1E-41E2-BB45-B8F5D049B6F1}" type="pres">
      <dgm:prSet presAssocID="{10B856EE-2933-46C9-A1D8-E9094120B901}" presName="horz1" presStyleCnt="0"/>
      <dgm:spPr/>
    </dgm:pt>
    <dgm:pt modelId="{9B9A0A79-6785-463A-B6E2-669258D1432E}" type="pres">
      <dgm:prSet presAssocID="{10B856EE-2933-46C9-A1D8-E9094120B901}" presName="tx1" presStyleLbl="revTx" presStyleIdx="0" presStyleCnt="4"/>
      <dgm:spPr/>
    </dgm:pt>
    <dgm:pt modelId="{02738B70-2270-4321-A88A-E7198040637A}" type="pres">
      <dgm:prSet presAssocID="{10B856EE-2933-46C9-A1D8-E9094120B901}" presName="vert1" presStyleCnt="0"/>
      <dgm:spPr/>
    </dgm:pt>
    <dgm:pt modelId="{E81C3858-6A49-4050-A402-5A354BEC8258}" type="pres">
      <dgm:prSet presAssocID="{450E8FA5-ACB4-4CBA-9E8A-4EF5FA148290}" presName="thickLine" presStyleLbl="alignNode1" presStyleIdx="1" presStyleCnt="4"/>
      <dgm:spPr/>
    </dgm:pt>
    <dgm:pt modelId="{D1B13E58-E4ED-4A79-B4CB-DCA17042F369}" type="pres">
      <dgm:prSet presAssocID="{450E8FA5-ACB4-4CBA-9E8A-4EF5FA148290}" presName="horz1" presStyleCnt="0"/>
      <dgm:spPr/>
    </dgm:pt>
    <dgm:pt modelId="{11AF81D5-CC3B-4C36-BB66-5398D05E502B}" type="pres">
      <dgm:prSet presAssocID="{450E8FA5-ACB4-4CBA-9E8A-4EF5FA148290}" presName="tx1" presStyleLbl="revTx" presStyleIdx="1" presStyleCnt="4"/>
      <dgm:spPr/>
    </dgm:pt>
    <dgm:pt modelId="{7F5C1CB6-0242-4412-906A-8BC019271DC0}" type="pres">
      <dgm:prSet presAssocID="{450E8FA5-ACB4-4CBA-9E8A-4EF5FA148290}" presName="vert1" presStyleCnt="0"/>
      <dgm:spPr/>
    </dgm:pt>
    <dgm:pt modelId="{BD0744FA-F5DC-4D04-AC8D-38C8604DF54F}" type="pres">
      <dgm:prSet presAssocID="{66D250BE-21EC-438D-868A-D98D666FBC55}" presName="thickLine" presStyleLbl="alignNode1" presStyleIdx="2" presStyleCnt="4"/>
      <dgm:spPr/>
    </dgm:pt>
    <dgm:pt modelId="{F9C0D721-5D00-4C9A-8E51-75FECA581001}" type="pres">
      <dgm:prSet presAssocID="{66D250BE-21EC-438D-868A-D98D666FBC55}" presName="horz1" presStyleCnt="0"/>
      <dgm:spPr/>
    </dgm:pt>
    <dgm:pt modelId="{A30D1741-2199-434D-BB6D-95BD5CF6051B}" type="pres">
      <dgm:prSet presAssocID="{66D250BE-21EC-438D-868A-D98D666FBC55}" presName="tx1" presStyleLbl="revTx" presStyleIdx="2" presStyleCnt="4"/>
      <dgm:spPr/>
    </dgm:pt>
    <dgm:pt modelId="{A8AE3EB1-6C9A-4CD0-A5FB-DC3060D24BFF}" type="pres">
      <dgm:prSet presAssocID="{66D250BE-21EC-438D-868A-D98D666FBC55}" presName="vert1" presStyleCnt="0"/>
      <dgm:spPr/>
    </dgm:pt>
    <dgm:pt modelId="{59612C5E-7C7D-4794-97D2-E304CA413011}" type="pres">
      <dgm:prSet presAssocID="{A1695099-EFBC-43B0-B447-BCC6881C49B9}" presName="thickLine" presStyleLbl="alignNode1" presStyleIdx="3" presStyleCnt="4"/>
      <dgm:spPr/>
    </dgm:pt>
    <dgm:pt modelId="{8D847DFD-F685-49FB-80E5-93784FE8444C}" type="pres">
      <dgm:prSet presAssocID="{A1695099-EFBC-43B0-B447-BCC6881C49B9}" presName="horz1" presStyleCnt="0"/>
      <dgm:spPr/>
    </dgm:pt>
    <dgm:pt modelId="{35F1B332-ED36-4C53-83AB-D86FCF86A41B}" type="pres">
      <dgm:prSet presAssocID="{A1695099-EFBC-43B0-B447-BCC6881C49B9}" presName="tx1" presStyleLbl="revTx" presStyleIdx="3" presStyleCnt="4"/>
      <dgm:spPr/>
    </dgm:pt>
    <dgm:pt modelId="{7AC4AA54-3638-4210-9253-5D3DCB094756}" type="pres">
      <dgm:prSet presAssocID="{A1695099-EFBC-43B0-B447-BCC6881C49B9}" presName="vert1" presStyleCnt="0"/>
      <dgm:spPr/>
    </dgm:pt>
  </dgm:ptLst>
  <dgm:cxnLst>
    <dgm:cxn modelId="{52459B05-AB10-4999-B519-9390C6A972E7}" type="presOf" srcId="{10B856EE-2933-46C9-A1D8-E9094120B901}" destId="{9B9A0A79-6785-463A-B6E2-669258D1432E}" srcOrd="0" destOrd="0" presId="urn:microsoft.com/office/officeart/2008/layout/LinedList"/>
    <dgm:cxn modelId="{C308406E-6B79-4B67-B59F-BA6C7EB71C92}" type="presOf" srcId="{450E8FA5-ACB4-4CBA-9E8A-4EF5FA148290}" destId="{11AF81D5-CC3B-4C36-BB66-5398D05E502B}" srcOrd="0" destOrd="0" presId="urn:microsoft.com/office/officeart/2008/layout/LinedList"/>
    <dgm:cxn modelId="{75C4E277-E040-471E-92E6-6B63C9FE8D1E}" type="presOf" srcId="{A1695099-EFBC-43B0-B447-BCC6881C49B9}" destId="{35F1B332-ED36-4C53-83AB-D86FCF86A41B}" srcOrd="0" destOrd="0" presId="urn:microsoft.com/office/officeart/2008/layout/LinedList"/>
    <dgm:cxn modelId="{7C1D5294-8464-4B9E-87E5-3EDC63AB6257}" srcId="{A6CD090A-83DF-41D1-ACF6-D4D67C61B0D6}" destId="{A1695099-EFBC-43B0-B447-BCC6881C49B9}" srcOrd="3" destOrd="0" parTransId="{2B4D9E7E-0226-4835-AE62-D3A1E0A52784}" sibTransId="{260DDD69-D45C-45C6-9F56-8BC94E37631B}"/>
    <dgm:cxn modelId="{D1C3199F-8294-4CCE-8CBE-27249A459C9B}" srcId="{A6CD090A-83DF-41D1-ACF6-D4D67C61B0D6}" destId="{66D250BE-21EC-438D-868A-D98D666FBC55}" srcOrd="2" destOrd="0" parTransId="{B1AD90B1-86E0-43B2-81A1-88A623A06599}" sibTransId="{ACEB547D-316F-4173-ACAD-67F57753AF55}"/>
    <dgm:cxn modelId="{417618AC-66BD-4E5F-842E-567B8F93E4B9}" srcId="{A6CD090A-83DF-41D1-ACF6-D4D67C61B0D6}" destId="{10B856EE-2933-46C9-A1D8-E9094120B901}" srcOrd="0" destOrd="0" parTransId="{81D43397-5561-417A-993E-EA886DD970C7}" sibTransId="{742F7439-954C-44BE-B1A2-41706ECA2AFD}"/>
    <dgm:cxn modelId="{928474C4-00D9-4FDD-9E93-BCE8FEF51AB6}" type="presOf" srcId="{66D250BE-21EC-438D-868A-D98D666FBC55}" destId="{A30D1741-2199-434D-BB6D-95BD5CF6051B}" srcOrd="0" destOrd="0" presId="urn:microsoft.com/office/officeart/2008/layout/LinedList"/>
    <dgm:cxn modelId="{5AE33CCE-B18A-4C2F-9241-A33D59F4CBB4}" srcId="{A6CD090A-83DF-41D1-ACF6-D4D67C61B0D6}" destId="{450E8FA5-ACB4-4CBA-9E8A-4EF5FA148290}" srcOrd="1" destOrd="0" parTransId="{163404EA-BD3D-4267-9A52-8D6EFD442888}" sibTransId="{C81F7CFD-76C1-4F04-B275-96FD3BA78CDD}"/>
    <dgm:cxn modelId="{5EFECFDF-B0C6-4EAA-8C50-9AAFCD0DE7B8}" type="presOf" srcId="{A6CD090A-83DF-41D1-ACF6-D4D67C61B0D6}" destId="{155F2BF2-442A-4482-889F-C2B733288C0D}" srcOrd="0" destOrd="0" presId="urn:microsoft.com/office/officeart/2008/layout/LinedList"/>
    <dgm:cxn modelId="{274EAC9F-4554-4516-8B5F-9435D18EDBB5}" type="presParOf" srcId="{155F2BF2-442A-4482-889F-C2B733288C0D}" destId="{38FBECE3-849C-4D89-97FF-853F7A7922F6}" srcOrd="0" destOrd="0" presId="urn:microsoft.com/office/officeart/2008/layout/LinedList"/>
    <dgm:cxn modelId="{4C043E82-B8D1-4B4C-B8FD-0450B542A53E}" type="presParOf" srcId="{155F2BF2-442A-4482-889F-C2B733288C0D}" destId="{A280C413-0A1E-41E2-BB45-B8F5D049B6F1}" srcOrd="1" destOrd="0" presId="urn:microsoft.com/office/officeart/2008/layout/LinedList"/>
    <dgm:cxn modelId="{10EE0091-7FB2-4708-B7CB-6A64EFD0918B}" type="presParOf" srcId="{A280C413-0A1E-41E2-BB45-B8F5D049B6F1}" destId="{9B9A0A79-6785-463A-B6E2-669258D1432E}" srcOrd="0" destOrd="0" presId="urn:microsoft.com/office/officeart/2008/layout/LinedList"/>
    <dgm:cxn modelId="{9CA808AF-59FB-4DC0-9CD1-3C3677D020DA}" type="presParOf" srcId="{A280C413-0A1E-41E2-BB45-B8F5D049B6F1}" destId="{02738B70-2270-4321-A88A-E7198040637A}" srcOrd="1" destOrd="0" presId="urn:microsoft.com/office/officeart/2008/layout/LinedList"/>
    <dgm:cxn modelId="{F2FE4E95-912F-44BA-962E-C5B7FFFC379A}" type="presParOf" srcId="{155F2BF2-442A-4482-889F-C2B733288C0D}" destId="{E81C3858-6A49-4050-A402-5A354BEC8258}" srcOrd="2" destOrd="0" presId="urn:microsoft.com/office/officeart/2008/layout/LinedList"/>
    <dgm:cxn modelId="{5B669411-1ED2-4BA3-A495-E08828F1DDA4}" type="presParOf" srcId="{155F2BF2-442A-4482-889F-C2B733288C0D}" destId="{D1B13E58-E4ED-4A79-B4CB-DCA17042F369}" srcOrd="3" destOrd="0" presId="urn:microsoft.com/office/officeart/2008/layout/LinedList"/>
    <dgm:cxn modelId="{9E937E6F-1E64-4466-8464-27E6C8FD3437}" type="presParOf" srcId="{D1B13E58-E4ED-4A79-B4CB-DCA17042F369}" destId="{11AF81D5-CC3B-4C36-BB66-5398D05E502B}" srcOrd="0" destOrd="0" presId="urn:microsoft.com/office/officeart/2008/layout/LinedList"/>
    <dgm:cxn modelId="{FEAA8CBF-7C9B-49EC-9241-A724D24BE09C}" type="presParOf" srcId="{D1B13E58-E4ED-4A79-B4CB-DCA17042F369}" destId="{7F5C1CB6-0242-4412-906A-8BC019271DC0}" srcOrd="1" destOrd="0" presId="urn:microsoft.com/office/officeart/2008/layout/LinedList"/>
    <dgm:cxn modelId="{B99D65E6-3E02-4E58-AF14-844F05379BE6}" type="presParOf" srcId="{155F2BF2-442A-4482-889F-C2B733288C0D}" destId="{BD0744FA-F5DC-4D04-AC8D-38C8604DF54F}" srcOrd="4" destOrd="0" presId="urn:microsoft.com/office/officeart/2008/layout/LinedList"/>
    <dgm:cxn modelId="{C1FA0E6E-5FC2-4C74-A7A3-3CC374B9B5A9}" type="presParOf" srcId="{155F2BF2-442A-4482-889F-C2B733288C0D}" destId="{F9C0D721-5D00-4C9A-8E51-75FECA581001}" srcOrd="5" destOrd="0" presId="urn:microsoft.com/office/officeart/2008/layout/LinedList"/>
    <dgm:cxn modelId="{2BE0B1DA-9CE9-4B32-8888-BCD91CB56DC7}" type="presParOf" srcId="{F9C0D721-5D00-4C9A-8E51-75FECA581001}" destId="{A30D1741-2199-434D-BB6D-95BD5CF6051B}" srcOrd="0" destOrd="0" presId="urn:microsoft.com/office/officeart/2008/layout/LinedList"/>
    <dgm:cxn modelId="{DE8CFFAC-DDC0-4CB9-AC5F-630DA02367C1}" type="presParOf" srcId="{F9C0D721-5D00-4C9A-8E51-75FECA581001}" destId="{A8AE3EB1-6C9A-4CD0-A5FB-DC3060D24BFF}" srcOrd="1" destOrd="0" presId="urn:microsoft.com/office/officeart/2008/layout/LinedList"/>
    <dgm:cxn modelId="{DF647E5C-E228-43E9-8AE1-6778D4A793B4}" type="presParOf" srcId="{155F2BF2-442A-4482-889F-C2B733288C0D}" destId="{59612C5E-7C7D-4794-97D2-E304CA413011}" srcOrd="6" destOrd="0" presId="urn:microsoft.com/office/officeart/2008/layout/LinedList"/>
    <dgm:cxn modelId="{8DF45217-A6F5-4D2C-A6E7-E816A5138EE7}" type="presParOf" srcId="{155F2BF2-442A-4482-889F-C2B733288C0D}" destId="{8D847DFD-F685-49FB-80E5-93784FE8444C}" srcOrd="7" destOrd="0" presId="urn:microsoft.com/office/officeart/2008/layout/LinedList"/>
    <dgm:cxn modelId="{F5543904-7B13-498D-ACE2-744241AAC4B7}" type="presParOf" srcId="{8D847DFD-F685-49FB-80E5-93784FE8444C}" destId="{35F1B332-ED36-4C53-83AB-D86FCF86A41B}" srcOrd="0" destOrd="0" presId="urn:microsoft.com/office/officeart/2008/layout/LinedList"/>
    <dgm:cxn modelId="{51007EB8-F5C4-49B3-A0BF-D279AF331A59}" type="presParOf" srcId="{8D847DFD-F685-49FB-80E5-93784FE8444C}" destId="{7AC4AA54-3638-4210-9253-5D3DCB09475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659F1A56-C64F-45E5-AC01-87329C986E2F}" type="doc">
      <dgm:prSet loTypeId="urn:microsoft.com/office/officeart/2005/8/layout/matrix3" loCatId="matrix" qsTypeId="urn:microsoft.com/office/officeart/2005/8/quickstyle/simple1" qsCatId="simple" csTypeId="urn:microsoft.com/office/officeart/2005/8/colors/colorful2" csCatId="colorful"/>
      <dgm:spPr/>
      <dgm:t>
        <a:bodyPr/>
        <a:lstStyle/>
        <a:p>
          <a:endParaRPr lang="en-US"/>
        </a:p>
      </dgm:t>
    </dgm:pt>
    <dgm:pt modelId="{9D8CD554-3AFF-4ED8-B75E-467353B23F37}">
      <dgm:prSet/>
      <dgm:spPr/>
      <dgm:t>
        <a:bodyPr/>
        <a:lstStyle/>
        <a:p>
          <a:r>
            <a:rPr lang="en-US"/>
            <a:t>• AC Count is the strongest predictor</a:t>
          </a:r>
        </a:p>
      </dgm:t>
    </dgm:pt>
    <dgm:pt modelId="{6D9B27D7-EE1F-43CF-8D08-CC431E3080F8}" type="parTrans" cxnId="{58E61A8E-1A24-4D53-800B-26E3B9A71FB1}">
      <dgm:prSet/>
      <dgm:spPr/>
      <dgm:t>
        <a:bodyPr/>
        <a:lstStyle/>
        <a:p>
          <a:endParaRPr lang="en-US"/>
        </a:p>
      </dgm:t>
    </dgm:pt>
    <dgm:pt modelId="{21DB1AC0-F3D2-415C-9607-F87CCDA65DD1}" type="sibTrans" cxnId="{58E61A8E-1A24-4D53-800B-26E3B9A71FB1}">
      <dgm:prSet/>
      <dgm:spPr/>
      <dgm:t>
        <a:bodyPr/>
        <a:lstStyle/>
        <a:p>
          <a:endParaRPr lang="en-US"/>
        </a:p>
      </dgm:t>
    </dgm:pt>
    <dgm:pt modelId="{826B6FF3-3604-436E-B4E3-D73578F3E823}">
      <dgm:prSet/>
      <dgm:spPr/>
      <dgm:t>
        <a:bodyPr/>
        <a:lstStyle/>
        <a:p>
          <a:r>
            <a:rPr lang="en-US"/>
            <a:t>• T_Level and Menstrual Irregularity also reliable</a:t>
          </a:r>
        </a:p>
      </dgm:t>
    </dgm:pt>
    <dgm:pt modelId="{4714A7EC-7EE3-4A8F-BF4B-D19515063D5D}" type="parTrans" cxnId="{C70E0C19-C3A3-4891-B47F-0A937812A4DE}">
      <dgm:prSet/>
      <dgm:spPr/>
      <dgm:t>
        <a:bodyPr/>
        <a:lstStyle/>
        <a:p>
          <a:endParaRPr lang="en-US"/>
        </a:p>
      </dgm:t>
    </dgm:pt>
    <dgm:pt modelId="{13DBA3A2-5B58-49C2-9B6D-3AF97930D427}" type="sibTrans" cxnId="{C70E0C19-C3A3-4891-B47F-0A937812A4DE}">
      <dgm:prSet/>
      <dgm:spPr/>
      <dgm:t>
        <a:bodyPr/>
        <a:lstStyle/>
        <a:p>
          <a:endParaRPr lang="en-US"/>
        </a:p>
      </dgm:t>
    </dgm:pt>
    <dgm:pt modelId="{26CECD36-0965-4057-B51E-9AECEF4F5829}">
      <dgm:prSet/>
      <dgm:spPr/>
      <dgm:t>
        <a:bodyPr/>
        <a:lstStyle/>
        <a:p>
          <a:r>
            <a:rPr lang="en-US"/>
            <a:t>• Age and BMI contribute less to diagnosis prediction</a:t>
          </a:r>
        </a:p>
      </dgm:t>
    </dgm:pt>
    <dgm:pt modelId="{3FB2F815-7802-4F54-B38B-ECF2A9E58F4C}" type="parTrans" cxnId="{B69C0951-216D-45D2-9FAF-37E52B70C103}">
      <dgm:prSet/>
      <dgm:spPr/>
      <dgm:t>
        <a:bodyPr/>
        <a:lstStyle/>
        <a:p>
          <a:endParaRPr lang="en-US"/>
        </a:p>
      </dgm:t>
    </dgm:pt>
    <dgm:pt modelId="{DB629D51-E351-4DE1-81ED-3D1544947EC4}" type="sibTrans" cxnId="{B69C0951-216D-45D2-9FAF-37E52B70C103}">
      <dgm:prSet/>
      <dgm:spPr/>
      <dgm:t>
        <a:bodyPr/>
        <a:lstStyle/>
        <a:p>
          <a:endParaRPr lang="en-US"/>
        </a:p>
      </dgm:t>
    </dgm:pt>
    <dgm:pt modelId="{7C6A9FEE-F3BF-4347-ABF0-BEAEFC488ED9}">
      <dgm:prSet/>
      <dgm:spPr/>
      <dgm:t>
        <a:bodyPr/>
        <a:lstStyle/>
        <a:p>
          <a:r>
            <a:rPr lang="en-US"/>
            <a:t>• Visualizations support the model’s findings</a:t>
          </a:r>
        </a:p>
      </dgm:t>
    </dgm:pt>
    <dgm:pt modelId="{BFA87641-7E6E-43F3-BB03-863041DD8BBD}" type="parTrans" cxnId="{333208CE-2C79-4AF2-9E58-DC7E5CE7603A}">
      <dgm:prSet/>
      <dgm:spPr/>
      <dgm:t>
        <a:bodyPr/>
        <a:lstStyle/>
        <a:p>
          <a:endParaRPr lang="en-US"/>
        </a:p>
      </dgm:t>
    </dgm:pt>
    <dgm:pt modelId="{2A92770F-03E5-4A0A-8C90-C195769F93CA}" type="sibTrans" cxnId="{333208CE-2C79-4AF2-9E58-DC7E5CE7603A}">
      <dgm:prSet/>
      <dgm:spPr/>
      <dgm:t>
        <a:bodyPr/>
        <a:lstStyle/>
        <a:p>
          <a:endParaRPr lang="en-US"/>
        </a:p>
      </dgm:t>
    </dgm:pt>
    <dgm:pt modelId="{BE784C88-92AD-4684-BF95-AA0A717CA71B}" type="pres">
      <dgm:prSet presAssocID="{659F1A56-C64F-45E5-AC01-87329C986E2F}" presName="matrix" presStyleCnt="0">
        <dgm:presLayoutVars>
          <dgm:chMax val="1"/>
          <dgm:dir/>
          <dgm:resizeHandles val="exact"/>
        </dgm:presLayoutVars>
      </dgm:prSet>
      <dgm:spPr/>
    </dgm:pt>
    <dgm:pt modelId="{277BE2BD-1629-40FD-9BC1-705630B8AD79}" type="pres">
      <dgm:prSet presAssocID="{659F1A56-C64F-45E5-AC01-87329C986E2F}" presName="diamond" presStyleLbl="bgShp" presStyleIdx="0" presStyleCnt="1"/>
      <dgm:spPr/>
    </dgm:pt>
    <dgm:pt modelId="{9E18E9B7-40EA-453A-B63C-ACDBBF4D5BBB}" type="pres">
      <dgm:prSet presAssocID="{659F1A56-C64F-45E5-AC01-87329C986E2F}" presName="quad1" presStyleLbl="node1" presStyleIdx="0" presStyleCnt="4">
        <dgm:presLayoutVars>
          <dgm:chMax val="0"/>
          <dgm:chPref val="0"/>
          <dgm:bulletEnabled val="1"/>
        </dgm:presLayoutVars>
      </dgm:prSet>
      <dgm:spPr/>
    </dgm:pt>
    <dgm:pt modelId="{0EBE7B77-4107-47CF-A74A-1892A87F4404}" type="pres">
      <dgm:prSet presAssocID="{659F1A56-C64F-45E5-AC01-87329C986E2F}" presName="quad2" presStyleLbl="node1" presStyleIdx="1" presStyleCnt="4">
        <dgm:presLayoutVars>
          <dgm:chMax val="0"/>
          <dgm:chPref val="0"/>
          <dgm:bulletEnabled val="1"/>
        </dgm:presLayoutVars>
      </dgm:prSet>
      <dgm:spPr/>
    </dgm:pt>
    <dgm:pt modelId="{C30B4BF2-0F69-4775-8F10-1338FBCC53B3}" type="pres">
      <dgm:prSet presAssocID="{659F1A56-C64F-45E5-AC01-87329C986E2F}" presName="quad3" presStyleLbl="node1" presStyleIdx="2" presStyleCnt="4">
        <dgm:presLayoutVars>
          <dgm:chMax val="0"/>
          <dgm:chPref val="0"/>
          <dgm:bulletEnabled val="1"/>
        </dgm:presLayoutVars>
      </dgm:prSet>
      <dgm:spPr/>
    </dgm:pt>
    <dgm:pt modelId="{95F3BAC5-3A28-45E5-89B2-48CC64B98639}" type="pres">
      <dgm:prSet presAssocID="{659F1A56-C64F-45E5-AC01-87329C986E2F}" presName="quad4" presStyleLbl="node1" presStyleIdx="3" presStyleCnt="4">
        <dgm:presLayoutVars>
          <dgm:chMax val="0"/>
          <dgm:chPref val="0"/>
          <dgm:bulletEnabled val="1"/>
        </dgm:presLayoutVars>
      </dgm:prSet>
      <dgm:spPr/>
    </dgm:pt>
  </dgm:ptLst>
  <dgm:cxnLst>
    <dgm:cxn modelId="{C70E0C19-C3A3-4891-B47F-0A937812A4DE}" srcId="{659F1A56-C64F-45E5-AC01-87329C986E2F}" destId="{826B6FF3-3604-436E-B4E3-D73578F3E823}" srcOrd="1" destOrd="0" parTransId="{4714A7EC-7EE3-4A8F-BF4B-D19515063D5D}" sibTransId="{13DBA3A2-5B58-49C2-9B6D-3AF97930D427}"/>
    <dgm:cxn modelId="{71E6B72D-B57A-412A-B0B7-1949DD40D546}" type="presOf" srcId="{26CECD36-0965-4057-B51E-9AECEF4F5829}" destId="{C30B4BF2-0F69-4775-8F10-1338FBCC53B3}" srcOrd="0" destOrd="0" presId="urn:microsoft.com/office/officeart/2005/8/layout/matrix3"/>
    <dgm:cxn modelId="{2AFEBB45-885B-4531-91A7-82419C21E45C}" type="presOf" srcId="{9D8CD554-3AFF-4ED8-B75E-467353B23F37}" destId="{9E18E9B7-40EA-453A-B63C-ACDBBF4D5BBB}" srcOrd="0" destOrd="0" presId="urn:microsoft.com/office/officeart/2005/8/layout/matrix3"/>
    <dgm:cxn modelId="{B69C0951-216D-45D2-9FAF-37E52B70C103}" srcId="{659F1A56-C64F-45E5-AC01-87329C986E2F}" destId="{26CECD36-0965-4057-B51E-9AECEF4F5829}" srcOrd="2" destOrd="0" parTransId="{3FB2F815-7802-4F54-B38B-ECF2A9E58F4C}" sibTransId="{DB629D51-E351-4DE1-81ED-3D1544947EC4}"/>
    <dgm:cxn modelId="{58E61A8E-1A24-4D53-800B-26E3B9A71FB1}" srcId="{659F1A56-C64F-45E5-AC01-87329C986E2F}" destId="{9D8CD554-3AFF-4ED8-B75E-467353B23F37}" srcOrd="0" destOrd="0" parTransId="{6D9B27D7-EE1F-43CF-8D08-CC431E3080F8}" sibTransId="{21DB1AC0-F3D2-415C-9607-F87CCDA65DD1}"/>
    <dgm:cxn modelId="{DC9535AB-07BE-42AE-802F-5B239394F13B}" type="presOf" srcId="{826B6FF3-3604-436E-B4E3-D73578F3E823}" destId="{0EBE7B77-4107-47CF-A74A-1892A87F4404}" srcOrd="0" destOrd="0" presId="urn:microsoft.com/office/officeart/2005/8/layout/matrix3"/>
    <dgm:cxn modelId="{915A6EC3-87A3-4CE9-921D-395FC3E7FB39}" type="presOf" srcId="{7C6A9FEE-F3BF-4347-ABF0-BEAEFC488ED9}" destId="{95F3BAC5-3A28-45E5-89B2-48CC64B98639}" srcOrd="0" destOrd="0" presId="urn:microsoft.com/office/officeart/2005/8/layout/matrix3"/>
    <dgm:cxn modelId="{333208CE-2C79-4AF2-9E58-DC7E5CE7603A}" srcId="{659F1A56-C64F-45E5-AC01-87329C986E2F}" destId="{7C6A9FEE-F3BF-4347-ABF0-BEAEFC488ED9}" srcOrd="3" destOrd="0" parTransId="{BFA87641-7E6E-43F3-BB03-863041DD8BBD}" sibTransId="{2A92770F-03E5-4A0A-8C90-C195769F93CA}"/>
    <dgm:cxn modelId="{832D96F9-6A7D-44F9-944F-C07B00F2DE75}" type="presOf" srcId="{659F1A56-C64F-45E5-AC01-87329C986E2F}" destId="{BE784C88-92AD-4684-BF95-AA0A717CA71B}" srcOrd="0" destOrd="0" presId="urn:microsoft.com/office/officeart/2005/8/layout/matrix3"/>
    <dgm:cxn modelId="{213C4A0F-CCF2-45A7-B2CA-1E4E80ADBE78}" type="presParOf" srcId="{BE784C88-92AD-4684-BF95-AA0A717CA71B}" destId="{277BE2BD-1629-40FD-9BC1-705630B8AD79}" srcOrd="0" destOrd="0" presId="urn:microsoft.com/office/officeart/2005/8/layout/matrix3"/>
    <dgm:cxn modelId="{3E75D5FF-4B9A-44F5-A96B-77C164151596}" type="presParOf" srcId="{BE784C88-92AD-4684-BF95-AA0A717CA71B}" destId="{9E18E9B7-40EA-453A-B63C-ACDBBF4D5BBB}" srcOrd="1" destOrd="0" presId="urn:microsoft.com/office/officeart/2005/8/layout/matrix3"/>
    <dgm:cxn modelId="{B97F89AF-9BB0-4DBB-969A-E90D297006B6}" type="presParOf" srcId="{BE784C88-92AD-4684-BF95-AA0A717CA71B}" destId="{0EBE7B77-4107-47CF-A74A-1892A87F4404}" srcOrd="2" destOrd="0" presId="urn:microsoft.com/office/officeart/2005/8/layout/matrix3"/>
    <dgm:cxn modelId="{3820A9ED-1D48-4B89-BF38-C7B0C84C1BC7}" type="presParOf" srcId="{BE784C88-92AD-4684-BF95-AA0A717CA71B}" destId="{C30B4BF2-0F69-4775-8F10-1338FBCC53B3}" srcOrd="3" destOrd="0" presId="urn:microsoft.com/office/officeart/2005/8/layout/matrix3"/>
    <dgm:cxn modelId="{34837001-9863-40DD-BA03-619BFD2DB7F9}" type="presParOf" srcId="{BE784C88-92AD-4684-BF95-AA0A717CA71B}" destId="{95F3BAC5-3A28-45E5-89B2-48CC64B98639}" srcOrd="4" destOrd="0" presId="urn:microsoft.com/office/officeart/2005/8/layout/matrix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78568D-F817-4E85-9EB7-8381EBB6991E}">
      <dsp:nvSpPr>
        <dsp:cNvPr id="0" name=""/>
        <dsp:cNvSpPr/>
      </dsp:nvSpPr>
      <dsp:spPr>
        <a:xfrm>
          <a:off x="0" y="1808"/>
          <a:ext cx="7886700" cy="91661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92A272-3BC5-4FC3-B190-91FAB7E6730E}">
      <dsp:nvSpPr>
        <dsp:cNvPr id="0" name=""/>
        <dsp:cNvSpPr/>
      </dsp:nvSpPr>
      <dsp:spPr>
        <a:xfrm>
          <a:off x="277275" y="208046"/>
          <a:ext cx="504136" cy="50413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B50499C-3964-49B3-94EE-F53324C17DAB}">
      <dsp:nvSpPr>
        <dsp:cNvPr id="0" name=""/>
        <dsp:cNvSpPr/>
      </dsp:nvSpPr>
      <dsp:spPr>
        <a:xfrm>
          <a:off x="1058686" y="1808"/>
          <a:ext cx="68280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77900">
            <a:lnSpc>
              <a:spcPct val="90000"/>
            </a:lnSpc>
            <a:spcBef>
              <a:spcPct val="0"/>
            </a:spcBef>
            <a:spcAft>
              <a:spcPct val="35000"/>
            </a:spcAft>
            <a:buNone/>
          </a:pPr>
          <a:r>
            <a:rPr lang="en-US" sz="2200" kern="1200"/>
            <a:t>• Goal: Identify predictors of PCOS using real-world health data</a:t>
          </a:r>
        </a:p>
      </dsp:txBody>
      <dsp:txXfrm>
        <a:off x="1058686" y="1808"/>
        <a:ext cx="6828013" cy="916611"/>
      </dsp:txXfrm>
    </dsp:sp>
    <dsp:sp modelId="{A13C63F7-7D55-4120-89CC-041B5551C7B9}">
      <dsp:nvSpPr>
        <dsp:cNvPr id="0" name=""/>
        <dsp:cNvSpPr/>
      </dsp:nvSpPr>
      <dsp:spPr>
        <a:xfrm>
          <a:off x="0" y="1147573"/>
          <a:ext cx="7886700" cy="91661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13ECBAB-0575-4BB0-9312-BB5B9F515697}">
      <dsp:nvSpPr>
        <dsp:cNvPr id="0" name=""/>
        <dsp:cNvSpPr/>
      </dsp:nvSpPr>
      <dsp:spPr>
        <a:xfrm>
          <a:off x="277275" y="1353811"/>
          <a:ext cx="504136" cy="50413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CD3D820-8F7E-47F7-9858-20B28F30D721}">
      <dsp:nvSpPr>
        <dsp:cNvPr id="0" name=""/>
        <dsp:cNvSpPr/>
      </dsp:nvSpPr>
      <dsp:spPr>
        <a:xfrm>
          <a:off x="1058686" y="1147573"/>
          <a:ext cx="68280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77900">
            <a:lnSpc>
              <a:spcPct val="90000"/>
            </a:lnSpc>
            <a:spcBef>
              <a:spcPct val="0"/>
            </a:spcBef>
            <a:spcAft>
              <a:spcPct val="35000"/>
            </a:spcAft>
            <a:buNone/>
          </a:pPr>
          <a:r>
            <a:rPr lang="en-US" sz="2200" kern="1200"/>
            <a:t>• Dataset: 3,000 records based on Rotterdam criteria from Kaggle</a:t>
          </a:r>
        </a:p>
      </dsp:txBody>
      <dsp:txXfrm>
        <a:off x="1058686" y="1147573"/>
        <a:ext cx="6828013" cy="916611"/>
      </dsp:txXfrm>
    </dsp:sp>
    <dsp:sp modelId="{A0DF397A-A655-49BB-B13F-A407313677D5}">
      <dsp:nvSpPr>
        <dsp:cNvPr id="0" name=""/>
        <dsp:cNvSpPr/>
      </dsp:nvSpPr>
      <dsp:spPr>
        <a:xfrm>
          <a:off x="0" y="2293338"/>
          <a:ext cx="7886700" cy="91661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3E83EF-9FE1-4767-9FBA-9CD565FB0C39}">
      <dsp:nvSpPr>
        <dsp:cNvPr id="0" name=""/>
        <dsp:cNvSpPr/>
      </dsp:nvSpPr>
      <dsp:spPr>
        <a:xfrm>
          <a:off x="277275" y="2499576"/>
          <a:ext cx="504136" cy="50413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E290B08-E536-4B9B-BE9B-C9A3963FB61C}">
      <dsp:nvSpPr>
        <dsp:cNvPr id="0" name=""/>
        <dsp:cNvSpPr/>
      </dsp:nvSpPr>
      <dsp:spPr>
        <a:xfrm>
          <a:off x="1058686" y="2293338"/>
          <a:ext cx="68280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77900">
            <a:lnSpc>
              <a:spcPct val="90000"/>
            </a:lnSpc>
            <a:spcBef>
              <a:spcPct val="0"/>
            </a:spcBef>
            <a:spcAft>
              <a:spcPct val="35000"/>
            </a:spcAft>
            <a:buNone/>
          </a:pPr>
          <a:r>
            <a:rPr lang="en-US" sz="2200" kern="1200"/>
            <a:t>• Focus: Early detection and improving treatment targeting</a:t>
          </a:r>
        </a:p>
      </dsp:txBody>
      <dsp:txXfrm>
        <a:off x="1058686" y="2293338"/>
        <a:ext cx="6828013" cy="916611"/>
      </dsp:txXfrm>
    </dsp:sp>
    <dsp:sp modelId="{5086FAB7-033A-4ED0-B897-3EEFCDD1B663}">
      <dsp:nvSpPr>
        <dsp:cNvPr id="0" name=""/>
        <dsp:cNvSpPr/>
      </dsp:nvSpPr>
      <dsp:spPr>
        <a:xfrm>
          <a:off x="0" y="3439103"/>
          <a:ext cx="7886700" cy="91661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2BE63F-AB0C-4223-A54A-ADE5B457FDE7}">
      <dsp:nvSpPr>
        <dsp:cNvPr id="0" name=""/>
        <dsp:cNvSpPr/>
      </dsp:nvSpPr>
      <dsp:spPr>
        <a:xfrm>
          <a:off x="277275" y="3645341"/>
          <a:ext cx="504136" cy="50413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B80384B-4D7A-4356-BD3C-C956C9079BA5}">
      <dsp:nvSpPr>
        <dsp:cNvPr id="0" name=""/>
        <dsp:cNvSpPr/>
      </dsp:nvSpPr>
      <dsp:spPr>
        <a:xfrm>
          <a:off x="1058686" y="3439103"/>
          <a:ext cx="68280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977900">
            <a:lnSpc>
              <a:spcPct val="90000"/>
            </a:lnSpc>
            <a:spcBef>
              <a:spcPct val="0"/>
            </a:spcBef>
            <a:spcAft>
              <a:spcPct val="35000"/>
            </a:spcAft>
            <a:buNone/>
          </a:pPr>
          <a:r>
            <a:rPr lang="en-US" sz="2200" kern="1200"/>
            <a:t>• Techniques used: EDA, SVM classification, and correlation analysis</a:t>
          </a:r>
        </a:p>
      </dsp:txBody>
      <dsp:txXfrm>
        <a:off x="1058686" y="3439103"/>
        <a:ext cx="6828013" cy="91661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8CC360-B208-4AC6-AC4C-C5A8CD85A079}">
      <dsp:nvSpPr>
        <dsp:cNvPr id="0" name=""/>
        <dsp:cNvSpPr/>
      </dsp:nvSpPr>
      <dsp:spPr>
        <a:xfrm>
          <a:off x="0" y="0"/>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3184F01-CE2C-4115-B943-A9336FAD0D64}">
      <dsp:nvSpPr>
        <dsp:cNvPr id="0" name=""/>
        <dsp:cNvSpPr/>
      </dsp:nvSpPr>
      <dsp:spPr>
        <a:xfrm>
          <a:off x="0" y="0"/>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Validate the model with external datasets</a:t>
          </a:r>
        </a:p>
      </dsp:txBody>
      <dsp:txXfrm>
        <a:off x="0" y="0"/>
        <a:ext cx="8229600" cy="1131490"/>
      </dsp:txXfrm>
    </dsp:sp>
    <dsp:sp modelId="{C21341C2-8124-4C68-A24A-598C9635BF5F}">
      <dsp:nvSpPr>
        <dsp:cNvPr id="0" name=""/>
        <dsp:cNvSpPr/>
      </dsp:nvSpPr>
      <dsp:spPr>
        <a:xfrm>
          <a:off x="0" y="1131490"/>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734EB5A-7C1C-47ED-B426-D5875DD995DA}">
      <dsp:nvSpPr>
        <dsp:cNvPr id="0" name=""/>
        <dsp:cNvSpPr/>
      </dsp:nvSpPr>
      <dsp:spPr>
        <a:xfrm>
          <a:off x="0" y="1131490"/>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Incorporate demographic and socioeconomic variables</a:t>
          </a:r>
        </a:p>
      </dsp:txBody>
      <dsp:txXfrm>
        <a:off x="0" y="1131490"/>
        <a:ext cx="8229600" cy="1131490"/>
      </dsp:txXfrm>
    </dsp:sp>
    <dsp:sp modelId="{A7974427-8BEF-4ADD-8C7B-0EB78D75A490}">
      <dsp:nvSpPr>
        <dsp:cNvPr id="0" name=""/>
        <dsp:cNvSpPr/>
      </dsp:nvSpPr>
      <dsp:spPr>
        <a:xfrm>
          <a:off x="0" y="2262981"/>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1FD1B9D-CD44-46B3-8640-8EA03CA8932F}">
      <dsp:nvSpPr>
        <dsp:cNvPr id="0" name=""/>
        <dsp:cNvSpPr/>
      </dsp:nvSpPr>
      <dsp:spPr>
        <a:xfrm>
          <a:off x="0" y="2262981"/>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Compare SVM with Random Forest and Logistic Regression</a:t>
          </a:r>
        </a:p>
      </dsp:txBody>
      <dsp:txXfrm>
        <a:off x="0" y="2262981"/>
        <a:ext cx="8229600" cy="1131490"/>
      </dsp:txXfrm>
    </dsp:sp>
    <dsp:sp modelId="{D2BA9480-6E51-4737-A68C-7F82399307B6}">
      <dsp:nvSpPr>
        <dsp:cNvPr id="0" name=""/>
        <dsp:cNvSpPr/>
      </dsp:nvSpPr>
      <dsp:spPr>
        <a:xfrm>
          <a:off x="0" y="3394472"/>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CEABD8-1590-4B1B-831F-E9C9A3C9D70A}">
      <dsp:nvSpPr>
        <dsp:cNvPr id="0" name=""/>
        <dsp:cNvSpPr/>
      </dsp:nvSpPr>
      <dsp:spPr>
        <a:xfrm>
          <a:off x="0" y="3394472"/>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Use model to support early clinical screening</a:t>
          </a:r>
        </a:p>
      </dsp:txBody>
      <dsp:txXfrm>
        <a:off x="0" y="3394472"/>
        <a:ext cx="8229600" cy="113149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D5EE94-0A52-4D58-B7C3-118BF8A87A17}">
      <dsp:nvSpPr>
        <dsp:cNvPr id="0" name=""/>
        <dsp:cNvSpPr/>
      </dsp:nvSpPr>
      <dsp:spPr>
        <a:xfrm>
          <a:off x="0" y="0"/>
          <a:ext cx="510281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4AA3F2-943D-4505-8BEC-481A612458ED}">
      <dsp:nvSpPr>
        <dsp:cNvPr id="0" name=""/>
        <dsp:cNvSpPr/>
      </dsp:nvSpPr>
      <dsp:spPr>
        <a:xfrm>
          <a:off x="0" y="0"/>
          <a:ext cx="5102815" cy="1071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 SVM model shows high accuracy and clinical relevance</a:t>
          </a:r>
        </a:p>
      </dsp:txBody>
      <dsp:txXfrm>
        <a:off x="0" y="0"/>
        <a:ext cx="5102815" cy="1071451"/>
      </dsp:txXfrm>
    </dsp:sp>
    <dsp:sp modelId="{5B629D26-5153-498F-B588-05BACBC65519}">
      <dsp:nvSpPr>
        <dsp:cNvPr id="0" name=""/>
        <dsp:cNvSpPr/>
      </dsp:nvSpPr>
      <dsp:spPr>
        <a:xfrm>
          <a:off x="0" y="1071451"/>
          <a:ext cx="510281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537D3C-00A5-44FD-80CF-B8B7B6FDC747}">
      <dsp:nvSpPr>
        <dsp:cNvPr id="0" name=""/>
        <dsp:cNvSpPr/>
      </dsp:nvSpPr>
      <dsp:spPr>
        <a:xfrm>
          <a:off x="0" y="1071451"/>
          <a:ext cx="5102815" cy="1071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 Visual and statistical analysis support findings</a:t>
          </a:r>
        </a:p>
      </dsp:txBody>
      <dsp:txXfrm>
        <a:off x="0" y="1071451"/>
        <a:ext cx="5102815" cy="1071451"/>
      </dsp:txXfrm>
    </dsp:sp>
    <dsp:sp modelId="{6EB28261-CF30-4F5D-AB45-E50EF4128D80}">
      <dsp:nvSpPr>
        <dsp:cNvPr id="0" name=""/>
        <dsp:cNvSpPr/>
      </dsp:nvSpPr>
      <dsp:spPr>
        <a:xfrm>
          <a:off x="0" y="2142903"/>
          <a:ext cx="510281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6A57381-EDCB-4658-8FF1-25BA4C18E6E9}">
      <dsp:nvSpPr>
        <dsp:cNvPr id="0" name=""/>
        <dsp:cNvSpPr/>
      </dsp:nvSpPr>
      <dsp:spPr>
        <a:xfrm>
          <a:off x="0" y="2142903"/>
          <a:ext cx="5102815" cy="1071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 Potential to improve early diagnosis and reduce underdiagnosis of PCOS</a:t>
          </a:r>
        </a:p>
      </dsp:txBody>
      <dsp:txXfrm>
        <a:off x="0" y="2142903"/>
        <a:ext cx="5102815" cy="1071451"/>
      </dsp:txXfrm>
    </dsp:sp>
    <dsp:sp modelId="{0DA3CE1A-627B-4DF5-91EB-E80AC833BCA2}">
      <dsp:nvSpPr>
        <dsp:cNvPr id="0" name=""/>
        <dsp:cNvSpPr/>
      </dsp:nvSpPr>
      <dsp:spPr>
        <a:xfrm>
          <a:off x="0" y="3214355"/>
          <a:ext cx="510281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5D9E81-0624-4D27-95E4-58EAE0D5101F}">
      <dsp:nvSpPr>
        <dsp:cNvPr id="0" name=""/>
        <dsp:cNvSpPr/>
      </dsp:nvSpPr>
      <dsp:spPr>
        <a:xfrm>
          <a:off x="0" y="3214355"/>
          <a:ext cx="5102815" cy="1071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kern="1200"/>
            <a:t>• Future work needed to generalize and expand the model</a:t>
          </a:r>
        </a:p>
      </dsp:txBody>
      <dsp:txXfrm>
        <a:off x="0" y="3214355"/>
        <a:ext cx="5102815" cy="10714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30C5A5-4E65-4396-B3A1-6DA4E0557E65}">
      <dsp:nvSpPr>
        <dsp:cNvPr id="0" name=""/>
        <dsp:cNvSpPr/>
      </dsp:nvSpPr>
      <dsp:spPr>
        <a:xfrm>
          <a:off x="0" y="2209"/>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BEF860-E08F-4AE7-B480-713AF15C574B}">
      <dsp:nvSpPr>
        <dsp:cNvPr id="0" name=""/>
        <dsp:cNvSpPr/>
      </dsp:nvSpPr>
      <dsp:spPr>
        <a:xfrm>
          <a:off x="0" y="2209"/>
          <a:ext cx="8229600" cy="7535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t>• Age – Patient’s age</a:t>
          </a:r>
        </a:p>
      </dsp:txBody>
      <dsp:txXfrm>
        <a:off x="0" y="2209"/>
        <a:ext cx="8229600" cy="753590"/>
      </dsp:txXfrm>
    </dsp:sp>
    <dsp:sp modelId="{62A6D8D9-10DB-44F6-B6D0-235B7B63E11E}">
      <dsp:nvSpPr>
        <dsp:cNvPr id="0" name=""/>
        <dsp:cNvSpPr/>
      </dsp:nvSpPr>
      <dsp:spPr>
        <a:xfrm>
          <a:off x="0" y="755800"/>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12A61F5-F090-4E96-93BC-2BBB5DCDB66A}">
      <dsp:nvSpPr>
        <dsp:cNvPr id="0" name=""/>
        <dsp:cNvSpPr/>
      </dsp:nvSpPr>
      <dsp:spPr>
        <a:xfrm>
          <a:off x="0" y="755800"/>
          <a:ext cx="8229600" cy="7535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t>• BMI – Body Mass Index</a:t>
          </a:r>
        </a:p>
      </dsp:txBody>
      <dsp:txXfrm>
        <a:off x="0" y="755800"/>
        <a:ext cx="8229600" cy="753590"/>
      </dsp:txXfrm>
    </dsp:sp>
    <dsp:sp modelId="{2A9F0F44-3650-48C3-BEBE-1ECD594BC256}">
      <dsp:nvSpPr>
        <dsp:cNvPr id="0" name=""/>
        <dsp:cNvSpPr/>
      </dsp:nvSpPr>
      <dsp:spPr>
        <a:xfrm>
          <a:off x="0" y="1509390"/>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6BA4D17-A839-46BF-8FF7-F146FFF670F6}">
      <dsp:nvSpPr>
        <dsp:cNvPr id="0" name=""/>
        <dsp:cNvSpPr/>
      </dsp:nvSpPr>
      <dsp:spPr>
        <a:xfrm>
          <a:off x="0" y="1509390"/>
          <a:ext cx="8229600" cy="7535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t>• Menstrual Irregularity – Yes/No indicator</a:t>
          </a:r>
        </a:p>
      </dsp:txBody>
      <dsp:txXfrm>
        <a:off x="0" y="1509390"/>
        <a:ext cx="8229600" cy="753590"/>
      </dsp:txXfrm>
    </dsp:sp>
    <dsp:sp modelId="{1741D7C5-1DBA-4C39-B818-7774E9430593}">
      <dsp:nvSpPr>
        <dsp:cNvPr id="0" name=""/>
        <dsp:cNvSpPr/>
      </dsp:nvSpPr>
      <dsp:spPr>
        <a:xfrm>
          <a:off x="0" y="2262981"/>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045E34F-29FC-4957-9ED0-6AD52E316A99}">
      <dsp:nvSpPr>
        <dsp:cNvPr id="0" name=""/>
        <dsp:cNvSpPr/>
      </dsp:nvSpPr>
      <dsp:spPr>
        <a:xfrm>
          <a:off x="0" y="2262981"/>
          <a:ext cx="8229600" cy="7535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t>• Testosterone Level – ng/dL</a:t>
          </a:r>
        </a:p>
      </dsp:txBody>
      <dsp:txXfrm>
        <a:off x="0" y="2262981"/>
        <a:ext cx="8229600" cy="753590"/>
      </dsp:txXfrm>
    </dsp:sp>
    <dsp:sp modelId="{D6280756-4991-4192-B46D-FB17C0315CB6}">
      <dsp:nvSpPr>
        <dsp:cNvPr id="0" name=""/>
        <dsp:cNvSpPr/>
      </dsp:nvSpPr>
      <dsp:spPr>
        <a:xfrm>
          <a:off x="0" y="3016572"/>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ED7728A-40DC-4B26-9A82-67C36A8245CA}">
      <dsp:nvSpPr>
        <dsp:cNvPr id="0" name=""/>
        <dsp:cNvSpPr/>
      </dsp:nvSpPr>
      <dsp:spPr>
        <a:xfrm>
          <a:off x="0" y="3016572"/>
          <a:ext cx="8229600" cy="7535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t>• Antral Follicle Count – follicle count value</a:t>
          </a:r>
        </a:p>
      </dsp:txBody>
      <dsp:txXfrm>
        <a:off x="0" y="3016572"/>
        <a:ext cx="8229600" cy="753590"/>
      </dsp:txXfrm>
    </dsp:sp>
    <dsp:sp modelId="{4666108C-219E-4B88-9FF5-9E0EBE3065FC}">
      <dsp:nvSpPr>
        <dsp:cNvPr id="0" name=""/>
        <dsp:cNvSpPr/>
      </dsp:nvSpPr>
      <dsp:spPr>
        <a:xfrm>
          <a:off x="0" y="3770162"/>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A5687DE-96F9-4383-8C40-5DDB49C79D39}">
      <dsp:nvSpPr>
        <dsp:cNvPr id="0" name=""/>
        <dsp:cNvSpPr/>
      </dsp:nvSpPr>
      <dsp:spPr>
        <a:xfrm>
          <a:off x="0" y="3770162"/>
          <a:ext cx="8229600" cy="7535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t>• PCOS Diagnosis – 0 (No) or 1 (Yes)</a:t>
          </a:r>
        </a:p>
      </dsp:txBody>
      <dsp:txXfrm>
        <a:off x="0" y="3770162"/>
        <a:ext cx="8229600" cy="7535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EDEA68-E8B7-4845-987F-F29624762ADD}">
      <dsp:nvSpPr>
        <dsp:cNvPr id="0" name=""/>
        <dsp:cNvSpPr/>
      </dsp:nvSpPr>
      <dsp:spPr>
        <a:xfrm>
          <a:off x="0" y="0"/>
          <a:ext cx="5102815" cy="0"/>
        </a:xfrm>
        <a:prstGeom prst="line">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501D33E-C752-4725-A1D2-D36D3128B8D7}">
      <dsp:nvSpPr>
        <dsp:cNvPr id="0" name=""/>
        <dsp:cNvSpPr/>
      </dsp:nvSpPr>
      <dsp:spPr>
        <a:xfrm>
          <a:off x="0" y="0"/>
          <a:ext cx="5102815" cy="1071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 Minimal missing data – no imputation needed</a:t>
          </a:r>
        </a:p>
      </dsp:txBody>
      <dsp:txXfrm>
        <a:off x="0" y="0"/>
        <a:ext cx="5102815" cy="1071451"/>
      </dsp:txXfrm>
    </dsp:sp>
    <dsp:sp modelId="{3D501821-A23D-49F6-A751-CC18D9283128}">
      <dsp:nvSpPr>
        <dsp:cNvPr id="0" name=""/>
        <dsp:cNvSpPr/>
      </dsp:nvSpPr>
      <dsp:spPr>
        <a:xfrm>
          <a:off x="0" y="1071451"/>
          <a:ext cx="5102815" cy="0"/>
        </a:xfrm>
        <a:prstGeom prst="line">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5F332E-CD5D-4D3E-97F3-59E8700EE842}">
      <dsp:nvSpPr>
        <dsp:cNvPr id="0" name=""/>
        <dsp:cNvSpPr/>
      </dsp:nvSpPr>
      <dsp:spPr>
        <a:xfrm>
          <a:off x="0" y="1071451"/>
          <a:ext cx="5102815" cy="1071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 Renamed columns for clarity (e.g., T_Level, AC_Count)</a:t>
          </a:r>
        </a:p>
      </dsp:txBody>
      <dsp:txXfrm>
        <a:off x="0" y="1071451"/>
        <a:ext cx="5102815" cy="1071451"/>
      </dsp:txXfrm>
    </dsp:sp>
    <dsp:sp modelId="{0D317D2E-86F6-4825-8C14-EF8FFAC67F0E}">
      <dsp:nvSpPr>
        <dsp:cNvPr id="0" name=""/>
        <dsp:cNvSpPr/>
      </dsp:nvSpPr>
      <dsp:spPr>
        <a:xfrm>
          <a:off x="0" y="2142903"/>
          <a:ext cx="5102815"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0A1D1F8-5034-4452-ABDE-A0FCB3B292E4}">
      <dsp:nvSpPr>
        <dsp:cNvPr id="0" name=""/>
        <dsp:cNvSpPr/>
      </dsp:nvSpPr>
      <dsp:spPr>
        <a:xfrm>
          <a:off x="0" y="2142903"/>
          <a:ext cx="5102815" cy="1071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 Converted binary integers to Yes/No factors</a:t>
          </a:r>
        </a:p>
      </dsp:txBody>
      <dsp:txXfrm>
        <a:off x="0" y="2142903"/>
        <a:ext cx="5102815" cy="1071451"/>
      </dsp:txXfrm>
    </dsp:sp>
    <dsp:sp modelId="{E6531EB8-ECC6-40FB-A77D-93A60FBE963A}">
      <dsp:nvSpPr>
        <dsp:cNvPr id="0" name=""/>
        <dsp:cNvSpPr/>
      </dsp:nvSpPr>
      <dsp:spPr>
        <a:xfrm>
          <a:off x="0" y="3214355"/>
          <a:ext cx="5102815" cy="0"/>
        </a:xfrm>
        <a:prstGeom prst="line">
          <a:avLst/>
        </a:prstGeom>
        <a:solidFill>
          <a:schemeClr val="accent5">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A64D986-C5C8-427D-98DD-DA8217559B86}">
      <dsp:nvSpPr>
        <dsp:cNvPr id="0" name=""/>
        <dsp:cNvSpPr/>
      </dsp:nvSpPr>
      <dsp:spPr>
        <a:xfrm>
          <a:off x="0" y="3214355"/>
          <a:ext cx="5102815" cy="10714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 Validated data structure and types</a:t>
          </a:r>
        </a:p>
      </dsp:txBody>
      <dsp:txXfrm>
        <a:off x="0" y="3214355"/>
        <a:ext cx="5102815" cy="107145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AA8572-818E-4756-AFEF-A6C35BCF6A09}">
      <dsp:nvSpPr>
        <dsp:cNvPr id="0" name=""/>
        <dsp:cNvSpPr/>
      </dsp:nvSpPr>
      <dsp:spPr>
        <a:xfrm>
          <a:off x="0" y="2209"/>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5927EE-5B98-42C8-BFE1-FBEE5CFCE3F4}">
      <dsp:nvSpPr>
        <dsp:cNvPr id="0" name=""/>
        <dsp:cNvSpPr/>
      </dsp:nvSpPr>
      <dsp:spPr>
        <a:xfrm>
          <a:off x="0" y="2209"/>
          <a:ext cx="8229600" cy="150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 Used histograms, bar plots, and violin plots for variable distribution</a:t>
          </a:r>
        </a:p>
      </dsp:txBody>
      <dsp:txXfrm>
        <a:off x="0" y="2209"/>
        <a:ext cx="8229600" cy="1507181"/>
      </dsp:txXfrm>
    </dsp:sp>
    <dsp:sp modelId="{91406259-3A4F-4CF7-8342-7E77737CE9BD}">
      <dsp:nvSpPr>
        <dsp:cNvPr id="0" name=""/>
        <dsp:cNvSpPr/>
      </dsp:nvSpPr>
      <dsp:spPr>
        <a:xfrm>
          <a:off x="0" y="1509390"/>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652B63-813A-4A18-AB54-8FC8C0565317}">
      <dsp:nvSpPr>
        <dsp:cNvPr id="0" name=""/>
        <dsp:cNvSpPr/>
      </dsp:nvSpPr>
      <dsp:spPr>
        <a:xfrm>
          <a:off x="0" y="1509390"/>
          <a:ext cx="8229600" cy="150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 Antral Follicle Count and Testosterone Level showed strong separation between diagnosed vs. non-diagnosed</a:t>
          </a:r>
        </a:p>
      </dsp:txBody>
      <dsp:txXfrm>
        <a:off x="0" y="1509390"/>
        <a:ext cx="8229600" cy="1507181"/>
      </dsp:txXfrm>
    </dsp:sp>
    <dsp:sp modelId="{15658FAB-68A0-4886-8C40-FD56AF3ABEC5}">
      <dsp:nvSpPr>
        <dsp:cNvPr id="0" name=""/>
        <dsp:cNvSpPr/>
      </dsp:nvSpPr>
      <dsp:spPr>
        <a:xfrm>
          <a:off x="0" y="3016572"/>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D08AA97-F456-4F1D-890E-504664578646}">
      <dsp:nvSpPr>
        <dsp:cNvPr id="0" name=""/>
        <dsp:cNvSpPr/>
      </dsp:nvSpPr>
      <dsp:spPr>
        <a:xfrm>
          <a:off x="0" y="3016572"/>
          <a:ext cx="8229600" cy="150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a:t>• Age and BMI showed weaker trends</a:t>
          </a:r>
        </a:p>
      </dsp:txBody>
      <dsp:txXfrm>
        <a:off x="0" y="3016572"/>
        <a:ext cx="8229600" cy="150718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1A683C-3E21-4762-BBC2-096EA8420C54}">
      <dsp:nvSpPr>
        <dsp:cNvPr id="0" name=""/>
        <dsp:cNvSpPr/>
      </dsp:nvSpPr>
      <dsp:spPr>
        <a:xfrm>
          <a:off x="0" y="552"/>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846B78C-B6A6-4102-BE13-E31D69FC5586}">
      <dsp:nvSpPr>
        <dsp:cNvPr id="0" name=""/>
        <dsp:cNvSpPr/>
      </dsp:nvSpPr>
      <dsp:spPr>
        <a:xfrm>
          <a:off x="0" y="552"/>
          <a:ext cx="8229600"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US" sz="3700" kern="1200"/>
            <a:t>• Strong correlations observed between:</a:t>
          </a:r>
        </a:p>
      </dsp:txBody>
      <dsp:txXfrm>
        <a:off x="0" y="552"/>
        <a:ext cx="8229600" cy="904971"/>
      </dsp:txXfrm>
    </dsp:sp>
    <dsp:sp modelId="{3341B9F6-F578-4D88-9558-4515D4BFCFC9}">
      <dsp:nvSpPr>
        <dsp:cNvPr id="0" name=""/>
        <dsp:cNvSpPr/>
      </dsp:nvSpPr>
      <dsp:spPr>
        <a:xfrm>
          <a:off x="0" y="905524"/>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84CDB70-EADA-4268-AE0C-F3507190E1B0}">
      <dsp:nvSpPr>
        <dsp:cNvPr id="0" name=""/>
        <dsp:cNvSpPr/>
      </dsp:nvSpPr>
      <dsp:spPr>
        <a:xfrm>
          <a:off x="0" y="905524"/>
          <a:ext cx="8229600"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US" sz="3700" kern="1200"/>
            <a:t>• AC Count and PCOS diagnosis</a:t>
          </a:r>
        </a:p>
      </dsp:txBody>
      <dsp:txXfrm>
        <a:off x="0" y="905524"/>
        <a:ext cx="8229600" cy="904971"/>
      </dsp:txXfrm>
    </dsp:sp>
    <dsp:sp modelId="{4CDECD44-AC32-4B44-A5C3-287E759BF9F3}">
      <dsp:nvSpPr>
        <dsp:cNvPr id="0" name=""/>
        <dsp:cNvSpPr/>
      </dsp:nvSpPr>
      <dsp:spPr>
        <a:xfrm>
          <a:off x="0" y="1810495"/>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57F700F-69CE-45F2-ACEC-CD1CBB626D73}">
      <dsp:nvSpPr>
        <dsp:cNvPr id="0" name=""/>
        <dsp:cNvSpPr/>
      </dsp:nvSpPr>
      <dsp:spPr>
        <a:xfrm>
          <a:off x="0" y="1810495"/>
          <a:ext cx="8229600"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US" sz="3700" kern="1200"/>
            <a:t>• Testosterone Level and PCOS diagnosis</a:t>
          </a:r>
        </a:p>
      </dsp:txBody>
      <dsp:txXfrm>
        <a:off x="0" y="1810495"/>
        <a:ext cx="8229600" cy="904971"/>
      </dsp:txXfrm>
    </dsp:sp>
    <dsp:sp modelId="{46DFD944-9883-4359-BC23-56879380873E}">
      <dsp:nvSpPr>
        <dsp:cNvPr id="0" name=""/>
        <dsp:cNvSpPr/>
      </dsp:nvSpPr>
      <dsp:spPr>
        <a:xfrm>
          <a:off x="0" y="2715467"/>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2F3F937-4E92-41BA-B5CB-BDC6272F2409}">
      <dsp:nvSpPr>
        <dsp:cNvPr id="0" name=""/>
        <dsp:cNvSpPr/>
      </dsp:nvSpPr>
      <dsp:spPr>
        <a:xfrm>
          <a:off x="0" y="2715467"/>
          <a:ext cx="8229600"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US" sz="3700" kern="1200"/>
            <a:t>• Weak correlation from Age and BMI</a:t>
          </a:r>
        </a:p>
      </dsp:txBody>
      <dsp:txXfrm>
        <a:off x="0" y="2715467"/>
        <a:ext cx="8229600" cy="904971"/>
      </dsp:txXfrm>
    </dsp:sp>
    <dsp:sp modelId="{CC3762E3-21F0-406C-A273-319AB96DBC8F}">
      <dsp:nvSpPr>
        <dsp:cNvPr id="0" name=""/>
        <dsp:cNvSpPr/>
      </dsp:nvSpPr>
      <dsp:spPr>
        <a:xfrm>
          <a:off x="0" y="3620438"/>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6D17586-EF35-4779-A808-1F49590340A6}">
      <dsp:nvSpPr>
        <dsp:cNvPr id="0" name=""/>
        <dsp:cNvSpPr/>
      </dsp:nvSpPr>
      <dsp:spPr>
        <a:xfrm>
          <a:off x="0" y="3620438"/>
          <a:ext cx="8229600" cy="9049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a:lnSpc>
              <a:spcPct val="90000"/>
            </a:lnSpc>
            <a:spcBef>
              <a:spcPct val="0"/>
            </a:spcBef>
            <a:spcAft>
              <a:spcPct val="35000"/>
            </a:spcAft>
            <a:buNone/>
          </a:pPr>
          <a:r>
            <a:rPr lang="en-US" sz="3700" kern="1200"/>
            <a:t>• Helped guide model input selection</a:t>
          </a:r>
        </a:p>
      </dsp:txBody>
      <dsp:txXfrm>
        <a:off x="0" y="3620438"/>
        <a:ext cx="8229600" cy="90497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74E8CC-BF10-4F84-B589-76AC14052610}">
      <dsp:nvSpPr>
        <dsp:cNvPr id="0" name=""/>
        <dsp:cNvSpPr/>
      </dsp:nvSpPr>
      <dsp:spPr>
        <a:xfrm>
          <a:off x="0" y="2439"/>
          <a:ext cx="4726201" cy="123661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00A89B8-5548-4E28-BEAB-12CA783D1613}">
      <dsp:nvSpPr>
        <dsp:cNvPr id="0" name=""/>
        <dsp:cNvSpPr/>
      </dsp:nvSpPr>
      <dsp:spPr>
        <a:xfrm>
          <a:off x="374076" y="280678"/>
          <a:ext cx="680139" cy="68013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20CF70B-DAE6-460F-8F18-45AAC0344CB5}">
      <dsp:nvSpPr>
        <dsp:cNvPr id="0" name=""/>
        <dsp:cNvSpPr/>
      </dsp:nvSpPr>
      <dsp:spPr>
        <a:xfrm>
          <a:off x="1428292" y="2439"/>
          <a:ext cx="32979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US" sz="2200" kern="1200"/>
            <a:t>• Selected for flexibility and non-linear boundary support</a:t>
          </a:r>
        </a:p>
      </dsp:txBody>
      <dsp:txXfrm>
        <a:off x="1428292" y="2439"/>
        <a:ext cx="3297908" cy="1236616"/>
      </dsp:txXfrm>
    </dsp:sp>
    <dsp:sp modelId="{2B4C1559-AC71-4D0A-9A29-23EC91316E9C}">
      <dsp:nvSpPr>
        <dsp:cNvPr id="0" name=""/>
        <dsp:cNvSpPr/>
      </dsp:nvSpPr>
      <dsp:spPr>
        <a:xfrm>
          <a:off x="0" y="1548210"/>
          <a:ext cx="4726201" cy="123661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EB262E4-C2F2-4C0F-A4FB-8A880F61B7D7}">
      <dsp:nvSpPr>
        <dsp:cNvPr id="0" name=""/>
        <dsp:cNvSpPr/>
      </dsp:nvSpPr>
      <dsp:spPr>
        <a:xfrm>
          <a:off x="374076" y="1826449"/>
          <a:ext cx="680139" cy="68013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00B3D8D-E928-4EF8-A893-B1DB9B93F7AF}">
      <dsp:nvSpPr>
        <dsp:cNvPr id="0" name=""/>
        <dsp:cNvSpPr/>
      </dsp:nvSpPr>
      <dsp:spPr>
        <a:xfrm>
          <a:off x="1428292" y="1548210"/>
          <a:ext cx="32979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US" sz="2200" kern="1200"/>
            <a:t>• SVM trained on all variables</a:t>
          </a:r>
        </a:p>
      </dsp:txBody>
      <dsp:txXfrm>
        <a:off x="1428292" y="1548210"/>
        <a:ext cx="3297908" cy="1236616"/>
      </dsp:txXfrm>
    </dsp:sp>
    <dsp:sp modelId="{866B4EE2-3FC7-4727-A740-5927B7C79339}">
      <dsp:nvSpPr>
        <dsp:cNvPr id="0" name=""/>
        <dsp:cNvSpPr/>
      </dsp:nvSpPr>
      <dsp:spPr>
        <a:xfrm>
          <a:off x="0" y="3093981"/>
          <a:ext cx="4726201" cy="123661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06F3F8-17B1-42E0-A639-307B03A08BBA}">
      <dsp:nvSpPr>
        <dsp:cNvPr id="0" name=""/>
        <dsp:cNvSpPr/>
      </dsp:nvSpPr>
      <dsp:spPr>
        <a:xfrm>
          <a:off x="374076" y="3372220"/>
          <a:ext cx="680139" cy="68013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1E3EA84-05CF-4DD9-B4EB-9B310753B9FF}">
      <dsp:nvSpPr>
        <dsp:cNvPr id="0" name=""/>
        <dsp:cNvSpPr/>
      </dsp:nvSpPr>
      <dsp:spPr>
        <a:xfrm>
          <a:off x="1428292" y="3093981"/>
          <a:ext cx="32979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US" sz="2200" kern="1200"/>
            <a:t>• Accuracy on entire dataset: 99.9% (3 errors total)</a:t>
          </a:r>
        </a:p>
      </dsp:txBody>
      <dsp:txXfrm>
        <a:off x="1428292" y="3093981"/>
        <a:ext cx="3297908" cy="1236616"/>
      </dsp:txXfrm>
    </dsp:sp>
    <dsp:sp modelId="{EF0E19E2-DBDB-4DF2-A12C-B5002B76CAFD}">
      <dsp:nvSpPr>
        <dsp:cNvPr id="0" name=""/>
        <dsp:cNvSpPr/>
      </dsp:nvSpPr>
      <dsp:spPr>
        <a:xfrm>
          <a:off x="0" y="4639752"/>
          <a:ext cx="4726201" cy="123661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692F695-35E4-4CAD-83A9-A5586910A0B7}">
      <dsp:nvSpPr>
        <dsp:cNvPr id="0" name=""/>
        <dsp:cNvSpPr/>
      </dsp:nvSpPr>
      <dsp:spPr>
        <a:xfrm>
          <a:off x="374076" y="4917991"/>
          <a:ext cx="680139" cy="68013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8A2E744-B0EA-43B3-8B2D-C5F222691D24}">
      <dsp:nvSpPr>
        <dsp:cNvPr id="0" name=""/>
        <dsp:cNvSpPr/>
      </dsp:nvSpPr>
      <dsp:spPr>
        <a:xfrm>
          <a:off x="1428292" y="4639752"/>
          <a:ext cx="3297908" cy="1236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0875" tIns="130875" rIns="130875" bIns="130875" numCol="1" spcCol="1270" anchor="ctr" anchorCtr="0">
          <a:noAutofit/>
        </a:bodyPr>
        <a:lstStyle/>
        <a:p>
          <a:pPr marL="0" lvl="0" indent="0" algn="l" defTabSz="977900">
            <a:lnSpc>
              <a:spcPct val="90000"/>
            </a:lnSpc>
            <a:spcBef>
              <a:spcPct val="0"/>
            </a:spcBef>
            <a:spcAft>
              <a:spcPct val="35000"/>
            </a:spcAft>
            <a:buNone/>
          </a:pPr>
          <a:r>
            <a:rPr lang="en-US" sz="2200" kern="1200"/>
            <a:t>• Support Vectors identified: 64</a:t>
          </a:r>
        </a:p>
      </dsp:txBody>
      <dsp:txXfrm>
        <a:off x="1428292" y="4639752"/>
        <a:ext cx="3297908" cy="123661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26570C-E5E5-452C-8072-80324D7CAB39}">
      <dsp:nvSpPr>
        <dsp:cNvPr id="0" name=""/>
        <dsp:cNvSpPr/>
      </dsp:nvSpPr>
      <dsp:spPr>
        <a:xfrm>
          <a:off x="0" y="0"/>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3EAC43-ABCB-4251-B945-9FD1A619911B}">
      <dsp:nvSpPr>
        <dsp:cNvPr id="0" name=""/>
        <dsp:cNvSpPr/>
      </dsp:nvSpPr>
      <dsp:spPr>
        <a:xfrm>
          <a:off x="0" y="0"/>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Train/test split: 70/30</a:t>
          </a:r>
        </a:p>
      </dsp:txBody>
      <dsp:txXfrm>
        <a:off x="0" y="0"/>
        <a:ext cx="8229600" cy="1131490"/>
      </dsp:txXfrm>
    </dsp:sp>
    <dsp:sp modelId="{B873BE18-2FD8-4DF9-A735-A46FA1A75021}">
      <dsp:nvSpPr>
        <dsp:cNvPr id="0" name=""/>
        <dsp:cNvSpPr/>
      </dsp:nvSpPr>
      <dsp:spPr>
        <a:xfrm>
          <a:off x="0" y="1131490"/>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D8CCC7-A5A0-462B-A2A8-F00A4A517210}">
      <dsp:nvSpPr>
        <dsp:cNvPr id="0" name=""/>
        <dsp:cNvSpPr/>
      </dsp:nvSpPr>
      <dsp:spPr>
        <a:xfrm>
          <a:off x="0" y="1131490"/>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Accuracy: 99.67% | Kappa: 0.9896</a:t>
          </a:r>
        </a:p>
      </dsp:txBody>
      <dsp:txXfrm>
        <a:off x="0" y="1131490"/>
        <a:ext cx="8229600" cy="1131490"/>
      </dsp:txXfrm>
    </dsp:sp>
    <dsp:sp modelId="{FF28DBE0-CE0A-4181-A2CE-F8CB21100764}">
      <dsp:nvSpPr>
        <dsp:cNvPr id="0" name=""/>
        <dsp:cNvSpPr/>
      </dsp:nvSpPr>
      <dsp:spPr>
        <a:xfrm>
          <a:off x="0" y="2262981"/>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395B9B7-250B-4E31-85C6-E44530F793EE}">
      <dsp:nvSpPr>
        <dsp:cNvPr id="0" name=""/>
        <dsp:cNvSpPr/>
      </dsp:nvSpPr>
      <dsp:spPr>
        <a:xfrm>
          <a:off x="0" y="2262981"/>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Sensitivity: 99.86%, Specificity: 98.89%</a:t>
          </a:r>
        </a:p>
      </dsp:txBody>
      <dsp:txXfrm>
        <a:off x="0" y="2262981"/>
        <a:ext cx="8229600" cy="1131490"/>
      </dsp:txXfrm>
    </dsp:sp>
    <dsp:sp modelId="{DA51B2BF-1845-4C3A-9A2D-D5B35AE5FA8A}">
      <dsp:nvSpPr>
        <dsp:cNvPr id="0" name=""/>
        <dsp:cNvSpPr/>
      </dsp:nvSpPr>
      <dsp:spPr>
        <a:xfrm>
          <a:off x="0" y="3394472"/>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6831392-4832-4233-B506-0389A006F8AD}">
      <dsp:nvSpPr>
        <dsp:cNvPr id="0" name=""/>
        <dsp:cNvSpPr/>
      </dsp:nvSpPr>
      <dsp:spPr>
        <a:xfrm>
          <a:off x="0" y="3394472"/>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Only 3 total misclassifications (1 false positive, 2 false negatives)</a:t>
          </a:r>
        </a:p>
      </dsp:txBody>
      <dsp:txXfrm>
        <a:off x="0" y="3394472"/>
        <a:ext cx="8229600" cy="113149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FBECE3-849C-4D89-97FF-853F7A7922F6}">
      <dsp:nvSpPr>
        <dsp:cNvPr id="0" name=""/>
        <dsp:cNvSpPr/>
      </dsp:nvSpPr>
      <dsp:spPr>
        <a:xfrm>
          <a:off x="0" y="0"/>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B9A0A79-6785-463A-B6E2-669258D1432E}">
      <dsp:nvSpPr>
        <dsp:cNvPr id="0" name=""/>
        <dsp:cNvSpPr/>
      </dsp:nvSpPr>
      <dsp:spPr>
        <a:xfrm>
          <a:off x="0" y="0"/>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Used Multidimensional Scaling (MDS) to view distance between observations</a:t>
          </a:r>
        </a:p>
      </dsp:txBody>
      <dsp:txXfrm>
        <a:off x="0" y="0"/>
        <a:ext cx="8229600" cy="1131490"/>
      </dsp:txXfrm>
    </dsp:sp>
    <dsp:sp modelId="{E81C3858-6A49-4050-A402-5A354BEC8258}">
      <dsp:nvSpPr>
        <dsp:cNvPr id="0" name=""/>
        <dsp:cNvSpPr/>
      </dsp:nvSpPr>
      <dsp:spPr>
        <a:xfrm>
          <a:off x="0" y="1131490"/>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1AF81D5-CC3B-4C36-BB66-5398D05E502B}">
      <dsp:nvSpPr>
        <dsp:cNvPr id="0" name=""/>
        <dsp:cNvSpPr/>
      </dsp:nvSpPr>
      <dsp:spPr>
        <a:xfrm>
          <a:off x="0" y="1131490"/>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Support vectors plotted with distinct markers</a:t>
          </a:r>
        </a:p>
      </dsp:txBody>
      <dsp:txXfrm>
        <a:off x="0" y="1131490"/>
        <a:ext cx="8229600" cy="1131490"/>
      </dsp:txXfrm>
    </dsp:sp>
    <dsp:sp modelId="{BD0744FA-F5DC-4D04-AC8D-38C8604DF54F}">
      <dsp:nvSpPr>
        <dsp:cNvPr id="0" name=""/>
        <dsp:cNvSpPr/>
      </dsp:nvSpPr>
      <dsp:spPr>
        <a:xfrm>
          <a:off x="0" y="2262981"/>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30D1741-2199-434D-BB6D-95BD5CF6051B}">
      <dsp:nvSpPr>
        <dsp:cNvPr id="0" name=""/>
        <dsp:cNvSpPr/>
      </dsp:nvSpPr>
      <dsp:spPr>
        <a:xfrm>
          <a:off x="0" y="2262981"/>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GGPairs plots showed strong visual separation with AC Count and T_Level</a:t>
          </a:r>
        </a:p>
      </dsp:txBody>
      <dsp:txXfrm>
        <a:off x="0" y="2262981"/>
        <a:ext cx="8229600" cy="1131490"/>
      </dsp:txXfrm>
    </dsp:sp>
    <dsp:sp modelId="{59612C5E-7C7D-4794-97D2-E304CA413011}">
      <dsp:nvSpPr>
        <dsp:cNvPr id="0" name=""/>
        <dsp:cNvSpPr/>
      </dsp:nvSpPr>
      <dsp:spPr>
        <a:xfrm>
          <a:off x="0" y="3394472"/>
          <a:ext cx="82296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F1B332-ED36-4C53-83AB-D86FCF86A41B}">
      <dsp:nvSpPr>
        <dsp:cNvPr id="0" name=""/>
        <dsp:cNvSpPr/>
      </dsp:nvSpPr>
      <dsp:spPr>
        <a:xfrm>
          <a:off x="0" y="3394472"/>
          <a:ext cx="8229600" cy="1131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 Age showed limited contribution</a:t>
          </a:r>
        </a:p>
      </dsp:txBody>
      <dsp:txXfrm>
        <a:off x="0" y="3394472"/>
        <a:ext cx="8229600" cy="113149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7BE2BD-1629-40FD-9BC1-705630B8AD79}">
      <dsp:nvSpPr>
        <dsp:cNvPr id="0" name=""/>
        <dsp:cNvSpPr/>
      </dsp:nvSpPr>
      <dsp:spPr>
        <a:xfrm>
          <a:off x="0" y="151023"/>
          <a:ext cx="4941945" cy="4941945"/>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E18E9B7-40EA-453A-B63C-ACDBBF4D5BBB}">
      <dsp:nvSpPr>
        <dsp:cNvPr id="0" name=""/>
        <dsp:cNvSpPr/>
      </dsp:nvSpPr>
      <dsp:spPr>
        <a:xfrm>
          <a:off x="469484" y="620508"/>
          <a:ext cx="1927358" cy="1927358"/>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 AC Count is the strongest predictor</a:t>
          </a:r>
        </a:p>
      </dsp:txBody>
      <dsp:txXfrm>
        <a:off x="563570" y="714594"/>
        <a:ext cx="1739186" cy="1739186"/>
      </dsp:txXfrm>
    </dsp:sp>
    <dsp:sp modelId="{0EBE7B77-4107-47CF-A74A-1892A87F4404}">
      <dsp:nvSpPr>
        <dsp:cNvPr id="0" name=""/>
        <dsp:cNvSpPr/>
      </dsp:nvSpPr>
      <dsp:spPr>
        <a:xfrm>
          <a:off x="2545101" y="620508"/>
          <a:ext cx="1927358" cy="1927358"/>
        </a:xfrm>
        <a:prstGeom prst="roundRect">
          <a:avLst/>
        </a:prstGeom>
        <a:solidFill>
          <a:schemeClr val="accent2">
            <a:hueOff val="1560506"/>
            <a:satOff val="-1946"/>
            <a:lumOff val="45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 T_Level and Menstrual Irregularity also reliable</a:t>
          </a:r>
        </a:p>
      </dsp:txBody>
      <dsp:txXfrm>
        <a:off x="2639187" y="714594"/>
        <a:ext cx="1739186" cy="1739186"/>
      </dsp:txXfrm>
    </dsp:sp>
    <dsp:sp modelId="{C30B4BF2-0F69-4775-8F10-1338FBCC53B3}">
      <dsp:nvSpPr>
        <dsp:cNvPr id="0" name=""/>
        <dsp:cNvSpPr/>
      </dsp:nvSpPr>
      <dsp:spPr>
        <a:xfrm>
          <a:off x="469484" y="2696125"/>
          <a:ext cx="1927358" cy="1927358"/>
        </a:xfrm>
        <a:prstGeom prst="roundRect">
          <a:avLst/>
        </a:prstGeom>
        <a:solidFill>
          <a:schemeClr val="accent2">
            <a:hueOff val="3121013"/>
            <a:satOff val="-3893"/>
            <a:lumOff val="9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 Age and BMI contribute less to diagnosis prediction</a:t>
          </a:r>
        </a:p>
      </dsp:txBody>
      <dsp:txXfrm>
        <a:off x="563570" y="2790211"/>
        <a:ext cx="1739186" cy="1739186"/>
      </dsp:txXfrm>
    </dsp:sp>
    <dsp:sp modelId="{95F3BAC5-3A28-45E5-89B2-48CC64B98639}">
      <dsp:nvSpPr>
        <dsp:cNvPr id="0" name=""/>
        <dsp:cNvSpPr/>
      </dsp:nvSpPr>
      <dsp:spPr>
        <a:xfrm>
          <a:off x="2545101" y="2696125"/>
          <a:ext cx="1927358" cy="1927358"/>
        </a:xfrm>
        <a:prstGeom prst="roundRect">
          <a:avLst/>
        </a:prstGeom>
        <a:solidFill>
          <a:schemeClr val="accent2">
            <a:hueOff val="4681519"/>
            <a:satOff val="-5839"/>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 Visualizations support the model’s findings</a:t>
          </a:r>
        </a:p>
      </dsp:txBody>
      <dsp:txXfrm>
        <a:off x="2639187" y="2790211"/>
        <a:ext cx="1739186" cy="173918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e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jpe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10.m4a>
</file>

<file path=ppt/media/media11.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0A0B9D-32F6-4622-837D-92EC04825E66}" type="datetimeFigureOut">
              <a:rPr lang="en-US" smtClean="0"/>
              <a:t>5/14/2025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4AF0C6-CBF7-4A10-92E7-242E0D403EEC}" type="slidenum">
              <a:rPr lang="en-US" smtClean="0"/>
              <a:t>‹#›</a:t>
            </a:fld>
            <a:endParaRPr lang="en-US"/>
          </a:p>
        </p:txBody>
      </p:sp>
    </p:spTree>
    <p:extLst>
      <p:ext uri="{BB962C8B-B14F-4D97-AF65-F5344CB8AC3E}">
        <p14:creationId xmlns:p14="http://schemas.microsoft.com/office/powerpoint/2010/main" val="42021532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This correlation matrix shows the relationships between numeric variables in the dataset. We can clearly see that Antral Follicle Count and Testosterone Level have strong positive correlation with each other and with the target variable PCOS diagnosis. Age and BMI appear to have weaker or no direct correlation.</a:t>
            </a:r>
          </a:p>
        </p:txBody>
      </p:sp>
      <p:sp>
        <p:nvSpPr>
          <p:cNvPr id="4" name="Slide Number Placeholder 3"/>
          <p:cNvSpPr>
            <a:spLocks noGrp="1"/>
          </p:cNvSpPr>
          <p:nvPr>
            <p:ph type="sldNum" sz="quarter" idx="5"/>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Here we display the performance of our SVM model on the 30% test set. The confusion matrix reveals that only 3 predictions were incorrect—2 false negatives and 1 false positive—leading to a final model accuracy of 99.67%. This confirms the strength and reliability of the SVM classifier.</a:t>
            </a:r>
          </a:p>
        </p:txBody>
      </p:sp>
      <p:sp>
        <p:nvSpPr>
          <p:cNvPr id="4" name="Slide Number Placeholder 3"/>
          <p:cNvSpPr>
            <a:spLocks noGrp="1"/>
          </p:cNvSpPr>
          <p:nvPr>
            <p:ph type="sldNum" sz="quarter" idx="5"/>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5/14/2025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5/14/2025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5/14/2025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5/14/2025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slideLayout" Target="../slideLayouts/slideLayout2.xml"/><Relationship Id="rId7" Type="http://schemas.openxmlformats.org/officeDocument/2006/relationships/diagramColors" Target="../diagrams/colors6.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slideLayout" Target="../slideLayouts/slideLayout2.xml"/><Relationship Id="rId7" Type="http://schemas.openxmlformats.org/officeDocument/2006/relationships/diagramColors" Target="../diagrams/colors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 Id="rId9"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11.m4a"/><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23.png"/><Relationship Id="rId4" Type="http://schemas.openxmlformats.org/officeDocument/2006/relationships/notesSlide" Target="../notesSlides/notesSlide2.xml"/></Relationships>
</file>

<file path=ppt/slides/_rels/slide13.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2.xml"/><Relationship Id="rId7" Type="http://schemas.openxmlformats.org/officeDocument/2006/relationships/diagramColors" Target="../diagrams/colors8.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2.png"/></Relationships>
</file>

<file path=ppt/slides/_rels/slide14.xml.rels><?xml version="1.0" encoding="UTF-8" standalone="yes"?>
<Relationships xmlns="http://schemas.openxmlformats.org/package/2006/relationships"><Relationship Id="rId8" Type="http://schemas.microsoft.com/office/2007/relationships/diagramDrawing" Target="../diagrams/drawing9.xml"/><Relationship Id="rId3" Type="http://schemas.openxmlformats.org/officeDocument/2006/relationships/slideLayout" Target="../slideLayouts/slideLayout2.xml"/><Relationship Id="rId7" Type="http://schemas.openxmlformats.org/officeDocument/2006/relationships/diagramColors" Target="../diagrams/colors9.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QuickStyle" Target="../diagrams/quickStyle9.xml"/><Relationship Id="rId5" Type="http://schemas.openxmlformats.org/officeDocument/2006/relationships/diagramLayout" Target="../diagrams/layout9.xml"/><Relationship Id="rId4" Type="http://schemas.openxmlformats.org/officeDocument/2006/relationships/diagramData" Target="../diagrams/data9.xml"/><Relationship Id="rId9"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slideLayout" Target="../slideLayouts/slideLayout2.xml"/><Relationship Id="rId7" Type="http://schemas.openxmlformats.org/officeDocument/2006/relationships/diagramColors" Target="../diagrams/colors10.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 Id="rId9"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11.xml"/><Relationship Id="rId3" Type="http://schemas.openxmlformats.org/officeDocument/2006/relationships/slideLayout" Target="../slideLayouts/slideLayout2.xml"/><Relationship Id="rId7" Type="http://schemas.openxmlformats.org/officeDocument/2006/relationships/diagramQuickStyle" Target="../diagrams/quickStyle11.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Layout" Target="../diagrams/layout11.xml"/><Relationship Id="rId5" Type="http://schemas.openxmlformats.org/officeDocument/2006/relationships/diagramData" Target="../diagrams/data11.xml"/><Relationship Id="rId10" Type="http://schemas.openxmlformats.org/officeDocument/2006/relationships/image" Target="../media/image2.png"/><Relationship Id="rId4" Type="http://schemas.openxmlformats.org/officeDocument/2006/relationships/image" Target="../media/image24.jpeg"/><Relationship Id="rId9" Type="http://schemas.microsoft.com/office/2007/relationships/diagramDrawing" Target="../diagrams/drawing1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png"/><Relationship Id="rId4" Type="http://schemas.openxmlformats.org/officeDocument/2006/relationships/image" Target="../media/image11.jpeg"/><Relationship Id="rId9" Type="http://schemas.microsoft.com/office/2007/relationships/diagramDrawing" Target="../diagrams/drawing3.xml"/></Relationships>
</file>

<file path=ppt/slides/_rels/slide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2.xml"/><Relationship Id="rId7" Type="http://schemas.openxmlformats.org/officeDocument/2006/relationships/diagramColors" Target="../diagrams/colors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slideLayout" Target="../slideLayouts/slideLayout2.xml"/><Relationship Id="rId7" Type="http://schemas.openxmlformats.org/officeDocument/2006/relationships/diagramColors" Target="../diagrams/colors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 Id="rId9"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973321" y="640080"/>
            <a:ext cx="4688333" cy="3566160"/>
          </a:xfrm>
        </p:spPr>
        <p:txBody>
          <a:bodyPr anchor="b">
            <a:normAutofit/>
          </a:bodyPr>
          <a:lstStyle/>
          <a:p>
            <a:pPr algn="l">
              <a:lnSpc>
                <a:spcPct val="90000"/>
              </a:lnSpc>
            </a:pPr>
            <a:r>
              <a:rPr lang="en-US" sz="4700">
                <a:latin typeface="Aharoni" panose="02010803020104030203" pitchFamily="2" charset="-79"/>
                <a:cs typeface="Aharoni" panose="02010803020104030203" pitchFamily="2" charset="-79"/>
              </a:rPr>
              <a:t>Predicting PCOS Diagnosis Using SVM and Exploratory Analysis</a:t>
            </a:r>
          </a:p>
        </p:txBody>
      </p:sp>
      <p:sp>
        <p:nvSpPr>
          <p:cNvPr id="3" name="Subtitle 2"/>
          <p:cNvSpPr>
            <a:spLocks noGrp="1"/>
          </p:cNvSpPr>
          <p:nvPr>
            <p:ph type="subTitle" idx="1"/>
          </p:nvPr>
        </p:nvSpPr>
        <p:spPr>
          <a:xfrm>
            <a:off x="3973320" y="4636008"/>
            <a:ext cx="4688333" cy="1572768"/>
          </a:xfrm>
        </p:spPr>
        <p:txBody>
          <a:bodyPr>
            <a:normAutofit/>
          </a:bodyPr>
          <a:lstStyle/>
          <a:p>
            <a:pPr algn="l">
              <a:lnSpc>
                <a:spcPct val="90000"/>
              </a:lnSpc>
            </a:pPr>
            <a:r>
              <a:rPr lang="en-US" sz="2200">
                <a:latin typeface="Aharoni" panose="02010803020104030203" pitchFamily="2" charset="-79"/>
                <a:cs typeface="Aharoni" panose="02010803020104030203" pitchFamily="2" charset="-79"/>
              </a:rPr>
              <a:t>Janica St Ville &amp; Jeff </a:t>
            </a:r>
            <a:r>
              <a:rPr lang="en-US" sz="2200" err="1">
                <a:latin typeface="Aharoni" panose="02010803020104030203" pitchFamily="2" charset="-79"/>
                <a:cs typeface="Aharoni" panose="02010803020104030203" pitchFamily="2" charset="-79"/>
              </a:rPr>
              <a:t>Hackmeister</a:t>
            </a:r>
            <a:endParaRPr lang="en-US" sz="2200">
              <a:latin typeface="Aharoni" panose="02010803020104030203" pitchFamily="2" charset="-79"/>
              <a:cs typeface="Aharoni" panose="02010803020104030203" pitchFamily="2" charset="-79"/>
            </a:endParaRPr>
          </a:p>
          <a:p>
            <a:pPr algn="l">
              <a:lnSpc>
                <a:spcPct val="90000"/>
              </a:lnSpc>
            </a:pPr>
            <a:r>
              <a:rPr lang="en-US" sz="2200">
                <a:latin typeface="Aharoni" panose="02010803020104030203" pitchFamily="2" charset="-79"/>
                <a:cs typeface="Aharoni" panose="02010803020104030203" pitchFamily="2" charset="-79"/>
              </a:rPr>
              <a:t>ALY 6015 – Final Project</a:t>
            </a:r>
          </a:p>
          <a:p>
            <a:pPr algn="l">
              <a:lnSpc>
                <a:spcPct val="90000"/>
              </a:lnSpc>
            </a:pPr>
            <a:r>
              <a:rPr lang="en-US" sz="2200">
                <a:latin typeface="Aharoni" panose="02010803020104030203" pitchFamily="2" charset="-79"/>
                <a:cs typeface="Aharoni" panose="02010803020104030203" pitchFamily="2" charset="-79"/>
              </a:rPr>
              <a:t>May 2025</a:t>
            </a:r>
          </a:p>
        </p:txBody>
      </p:sp>
      <p:pic>
        <p:nvPicPr>
          <p:cNvPr id="5" name="Picture 4" descr="Sample being pipetted into a petri dish">
            <a:extLst>
              <a:ext uri="{FF2B5EF4-FFF2-40B4-BE49-F238E27FC236}">
                <a16:creationId xmlns:a16="http://schemas.microsoft.com/office/drawing/2014/main" id="{4A60763F-73E5-7359-50F1-748F09B8B8E1}"/>
              </a:ext>
            </a:extLst>
          </p:cNvPr>
          <p:cNvPicPr>
            <a:picLocks noChangeAspect="1"/>
          </p:cNvPicPr>
          <p:nvPr/>
        </p:nvPicPr>
        <p:blipFill>
          <a:blip r:embed="rId5"/>
          <a:srcRect l="49741" r="12186" b="-2"/>
          <a:stretch>
            <a:fillRect/>
          </a:stretch>
        </p:blipFill>
        <p:spPr>
          <a:xfrm>
            <a:off x="20" y="10"/>
            <a:ext cx="3492988"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646" y="4409267"/>
            <a:ext cx="3182692" cy="18288"/>
          </a:xfrm>
          <a:custGeom>
            <a:avLst/>
            <a:gdLst>
              <a:gd name="connsiteX0" fmla="*/ 0 w 3182692"/>
              <a:gd name="connsiteY0" fmla="*/ 0 h 18288"/>
              <a:gd name="connsiteX1" fmla="*/ 604711 w 3182692"/>
              <a:gd name="connsiteY1" fmla="*/ 0 h 18288"/>
              <a:gd name="connsiteX2" fmla="*/ 1241250 w 3182692"/>
              <a:gd name="connsiteY2" fmla="*/ 0 h 18288"/>
              <a:gd name="connsiteX3" fmla="*/ 1909615 w 3182692"/>
              <a:gd name="connsiteY3" fmla="*/ 0 h 18288"/>
              <a:gd name="connsiteX4" fmla="*/ 2577981 w 3182692"/>
              <a:gd name="connsiteY4" fmla="*/ 0 h 18288"/>
              <a:gd name="connsiteX5" fmla="*/ 3182692 w 3182692"/>
              <a:gd name="connsiteY5" fmla="*/ 0 h 18288"/>
              <a:gd name="connsiteX6" fmla="*/ 3182692 w 3182692"/>
              <a:gd name="connsiteY6" fmla="*/ 18288 h 18288"/>
              <a:gd name="connsiteX7" fmla="*/ 2482500 w 3182692"/>
              <a:gd name="connsiteY7" fmla="*/ 18288 h 18288"/>
              <a:gd name="connsiteX8" fmla="*/ 1782308 w 3182692"/>
              <a:gd name="connsiteY8" fmla="*/ 18288 h 18288"/>
              <a:gd name="connsiteX9" fmla="*/ 1145769 w 3182692"/>
              <a:gd name="connsiteY9" fmla="*/ 18288 h 18288"/>
              <a:gd name="connsiteX10" fmla="*/ 0 w 3182692"/>
              <a:gd name="connsiteY10" fmla="*/ 18288 h 18288"/>
              <a:gd name="connsiteX11" fmla="*/ 0 w 3182692"/>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2692" h="18288" fill="none" extrusionOk="0">
                <a:moveTo>
                  <a:pt x="0" y="0"/>
                </a:moveTo>
                <a:cubicBezTo>
                  <a:pt x="126686" y="-21366"/>
                  <a:pt x="467788" y="9025"/>
                  <a:pt x="604711" y="0"/>
                </a:cubicBezTo>
                <a:cubicBezTo>
                  <a:pt x="741634" y="-9025"/>
                  <a:pt x="1061620" y="6814"/>
                  <a:pt x="1241250" y="0"/>
                </a:cubicBezTo>
                <a:cubicBezTo>
                  <a:pt x="1420880" y="-6814"/>
                  <a:pt x="1713773" y="13383"/>
                  <a:pt x="1909615" y="0"/>
                </a:cubicBezTo>
                <a:cubicBezTo>
                  <a:pt x="2105457" y="-13383"/>
                  <a:pt x="2257256" y="13567"/>
                  <a:pt x="2577981" y="0"/>
                </a:cubicBezTo>
                <a:cubicBezTo>
                  <a:pt x="2898706" y="-13567"/>
                  <a:pt x="3026063" y="6328"/>
                  <a:pt x="3182692" y="0"/>
                </a:cubicBezTo>
                <a:cubicBezTo>
                  <a:pt x="3181983" y="8157"/>
                  <a:pt x="3182279" y="12125"/>
                  <a:pt x="3182692" y="18288"/>
                </a:cubicBezTo>
                <a:cubicBezTo>
                  <a:pt x="2998421" y="21742"/>
                  <a:pt x="2675038" y="19014"/>
                  <a:pt x="2482500" y="18288"/>
                </a:cubicBezTo>
                <a:cubicBezTo>
                  <a:pt x="2289962" y="17562"/>
                  <a:pt x="1930644" y="6834"/>
                  <a:pt x="1782308" y="18288"/>
                </a:cubicBezTo>
                <a:cubicBezTo>
                  <a:pt x="1633972" y="29742"/>
                  <a:pt x="1287388" y="-1992"/>
                  <a:pt x="1145769" y="18288"/>
                </a:cubicBezTo>
                <a:cubicBezTo>
                  <a:pt x="1004150" y="38568"/>
                  <a:pt x="256377" y="-37438"/>
                  <a:pt x="0" y="18288"/>
                </a:cubicBezTo>
                <a:cubicBezTo>
                  <a:pt x="-46" y="12483"/>
                  <a:pt x="-203" y="6491"/>
                  <a:pt x="0" y="0"/>
                </a:cubicBezTo>
                <a:close/>
              </a:path>
              <a:path w="3182692" h="18288" stroke="0" extrusionOk="0">
                <a:moveTo>
                  <a:pt x="0" y="0"/>
                </a:moveTo>
                <a:cubicBezTo>
                  <a:pt x="283446" y="18201"/>
                  <a:pt x="432812" y="7290"/>
                  <a:pt x="604711" y="0"/>
                </a:cubicBezTo>
                <a:cubicBezTo>
                  <a:pt x="776610" y="-7290"/>
                  <a:pt x="982253" y="15478"/>
                  <a:pt x="1145769" y="0"/>
                </a:cubicBezTo>
                <a:cubicBezTo>
                  <a:pt x="1309285" y="-15478"/>
                  <a:pt x="1514247" y="-25520"/>
                  <a:pt x="1845961" y="0"/>
                </a:cubicBezTo>
                <a:cubicBezTo>
                  <a:pt x="2177675" y="25520"/>
                  <a:pt x="2297588" y="16646"/>
                  <a:pt x="2450673" y="0"/>
                </a:cubicBezTo>
                <a:cubicBezTo>
                  <a:pt x="2603758" y="-16646"/>
                  <a:pt x="3023048" y="-21196"/>
                  <a:pt x="3182692" y="0"/>
                </a:cubicBezTo>
                <a:cubicBezTo>
                  <a:pt x="3182428" y="4493"/>
                  <a:pt x="3183076" y="9472"/>
                  <a:pt x="3182692" y="18288"/>
                </a:cubicBezTo>
                <a:cubicBezTo>
                  <a:pt x="3039109" y="-12701"/>
                  <a:pt x="2823860" y="13848"/>
                  <a:pt x="2546154" y="18288"/>
                </a:cubicBezTo>
                <a:cubicBezTo>
                  <a:pt x="2268448" y="22728"/>
                  <a:pt x="2098674" y="5291"/>
                  <a:pt x="1845961" y="18288"/>
                </a:cubicBezTo>
                <a:cubicBezTo>
                  <a:pt x="1593248" y="31285"/>
                  <a:pt x="1456743" y="27560"/>
                  <a:pt x="1304904" y="18288"/>
                </a:cubicBezTo>
                <a:cubicBezTo>
                  <a:pt x="1153065" y="9016"/>
                  <a:pt x="947204" y="11126"/>
                  <a:pt x="668365" y="18288"/>
                </a:cubicBezTo>
                <a:cubicBezTo>
                  <a:pt x="389526" y="25450"/>
                  <a:pt x="288244" y="-4628"/>
                  <a:pt x="0" y="18288"/>
                </a:cubicBezTo>
                <a:cubicBezTo>
                  <a:pt x="843" y="9577"/>
                  <a:pt x="371" y="690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Audio 21">
            <a:hlinkClick r:id="" action="ppaction://media"/>
            <a:extLst>
              <a:ext uri="{FF2B5EF4-FFF2-40B4-BE49-F238E27FC236}">
                <a16:creationId xmlns:a16="http://schemas.microsoft.com/office/drawing/2014/main" id="{A9B0FC91-82DE-5DEF-9F80-B4E32A8E14C8}"/>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3125" t="-203125" r="-203125" b="-203125"/>
          <a:stretch>
            <a:fillRect/>
          </a:stretch>
        </p:blipFill>
        <p:spPr>
          <a:xfrm>
            <a:off x="7004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6917"/>
    </mc:Choice>
    <mc:Fallback xmlns="">
      <p:transition spd="slow" advTm="26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par>
                                <p:cTn id="10" presetID="10" presetClass="entr" presetSubtype="0" fill="hold" grpId="0" nodeType="withEffect">
                                  <p:stCondLst>
                                    <p:cond delay="1500"/>
                                  </p:stCondLst>
                                  <p:iterate>
                                    <p:tmPct val="10000"/>
                                  </p:iterate>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7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7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500"/>
                                  </p:stCondLst>
                                  <p:iterate>
                                    <p:tmPct val="10000"/>
                                  </p:iterate>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22"/>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C541B88-1AE9-40C3-AFD5-967787C19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5F17139-31EE-46AC-B04F-DBBD852DD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6794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1195697"/>
            <a:ext cx="2400300" cy="4238118"/>
          </a:xfrm>
        </p:spPr>
        <p:txBody>
          <a:bodyPr>
            <a:normAutofit/>
          </a:bodyPr>
          <a:lstStyle/>
          <a:p>
            <a:r>
              <a:rPr lang="en-US" sz="4100">
                <a:solidFill>
                  <a:schemeClr val="bg1"/>
                </a:solidFill>
                <a:latin typeface="Aharoni" panose="02010803020104030203" pitchFamily="2" charset="-79"/>
                <a:cs typeface="Aharoni" panose="02010803020104030203" pitchFamily="2" charset="-79"/>
              </a:rPr>
              <a:t>Support Vector Machine (SVM) Model</a:t>
            </a:r>
          </a:p>
        </p:txBody>
      </p:sp>
      <p:grpSp>
        <p:nvGrpSpPr>
          <p:cNvPr id="13" name="Graphic 38">
            <a:extLst>
              <a:ext uri="{FF2B5EF4-FFF2-40B4-BE49-F238E27FC236}">
                <a16:creationId xmlns:a16="http://schemas.microsoft.com/office/drawing/2014/main" id="{7CF625D3-71A3-4F30-A096-8EF334E959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02912"/>
            <a:ext cx="1432689" cy="709660"/>
            <a:chOff x="2267504" y="2540250"/>
            <a:chExt cx="1990951" cy="739640"/>
          </a:xfrm>
          <a:solidFill>
            <a:schemeClr val="bg1"/>
          </a:solidFill>
        </p:grpSpPr>
        <p:sp>
          <p:nvSpPr>
            <p:cNvPr id="14" name="Freeform: Shape 13">
              <a:extLst>
                <a:ext uri="{FF2B5EF4-FFF2-40B4-BE49-F238E27FC236}">
                  <a16:creationId xmlns:a16="http://schemas.microsoft.com/office/drawing/2014/main" id="{C6754E2F-F56E-4BA3-99DD-8EBF110E3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4A69059-7C49-49C6-B071-F2A9B558E0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17" name="Oval 16">
            <a:extLst>
              <a:ext uri="{FF2B5EF4-FFF2-40B4-BE49-F238E27FC236}">
                <a16:creationId xmlns:a16="http://schemas.microsoft.com/office/drawing/2014/main" id="{89D16701-DA76-4F72-BB63-E2C3FFBDFE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695" y="4752208"/>
            <a:ext cx="273765"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1CC28BE1-9DC6-43FE-9582-39F091098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695" y="4752208"/>
            <a:ext cx="273765" cy="36502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1" name="Graphic 4">
            <a:extLst>
              <a:ext uri="{FF2B5EF4-FFF2-40B4-BE49-F238E27FC236}">
                <a16:creationId xmlns:a16="http://schemas.microsoft.com/office/drawing/2014/main" id="{AF9AF3F3-CE0C-4125-BDD7-346487FA0B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82214" y="5539935"/>
            <a:ext cx="731374" cy="975171"/>
            <a:chOff x="5829300" y="3162300"/>
            <a:chExt cx="532256" cy="532257"/>
          </a:xfrm>
          <a:solidFill>
            <a:schemeClr val="bg1"/>
          </a:solidFill>
        </p:grpSpPr>
        <p:sp>
          <p:nvSpPr>
            <p:cNvPr id="22" name="Freeform: Shape 21">
              <a:extLst>
                <a:ext uri="{FF2B5EF4-FFF2-40B4-BE49-F238E27FC236}">
                  <a16:creationId xmlns:a16="http://schemas.microsoft.com/office/drawing/2014/main" id="{B31DFBFA-CF4D-4940-9086-26F83E5C6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7854033-BD20-4C77-8C5B-048F4B3BDD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C93AA74-BEB3-444F-835B-7AA6ECE617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F00DF1C9-6952-4704-B8B3-95406E18E4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34783FD-297C-40D2-964B-DBAE4DE28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DE621623-0357-4FD5-A1AC-400501025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24F346E-10A0-458F-A9CA-8C0079472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7937A2F7-01A9-47F3-BED6-B61D998408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B44DAF8-5073-441A-82E1-180385D35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52B0413D-0E36-4A90-8E6A-9EDC676A60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6059ECF-0D50-48AD-B67A-645EC29D3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B394906F-6BF2-447E-9886-F12708E128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45EB96B-215A-4EBF-A594-2B0822233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graphicFrame>
        <p:nvGraphicFramePr>
          <p:cNvPr id="5" name="Content Placeholder 2">
            <a:extLst>
              <a:ext uri="{FF2B5EF4-FFF2-40B4-BE49-F238E27FC236}">
                <a16:creationId xmlns:a16="http://schemas.microsoft.com/office/drawing/2014/main" id="{F19DA89D-50F4-67AB-F6B4-9DC7E762E732}"/>
              </a:ext>
            </a:extLst>
          </p:cNvPr>
          <p:cNvGraphicFramePr>
            <a:graphicFrameLocks noGrp="1"/>
          </p:cNvGraphicFramePr>
          <p:nvPr>
            <p:ph idx="1"/>
            <p:extLst>
              <p:ext uri="{D42A27DB-BD31-4B8C-83A1-F6EECF244321}">
                <p14:modId xmlns:p14="http://schemas.microsoft.com/office/powerpoint/2010/main" val="2525484028"/>
              </p:ext>
            </p:extLst>
          </p:nvPr>
        </p:nvGraphicFramePr>
        <p:xfrm>
          <a:off x="4113104" y="477540"/>
          <a:ext cx="4726201" cy="58788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id="{3CB80E1C-2716-8055-02A2-01D736CFFA0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288111" y="5972548"/>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620"/>
    </mc:Choice>
    <mc:Fallback>
      <p:transition spd="slow" advTm="16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6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latin typeface="Aharoni" panose="02010803020104030203" pitchFamily="2" charset="-79"/>
                <a:cs typeface="Aharoni" panose="02010803020104030203" pitchFamily="2" charset="-79"/>
              </a:rPr>
              <a:t>Train/Test Model Performance</a:t>
            </a:r>
          </a:p>
        </p:txBody>
      </p:sp>
      <p:graphicFrame>
        <p:nvGraphicFramePr>
          <p:cNvPr id="5" name="Content Placeholder 2">
            <a:extLst>
              <a:ext uri="{FF2B5EF4-FFF2-40B4-BE49-F238E27FC236}">
                <a16:creationId xmlns:a16="http://schemas.microsoft.com/office/drawing/2014/main" id="{6CB2016F-5187-2391-05E2-ADA21768D12C}"/>
              </a:ext>
            </a:extLst>
          </p:cNvPr>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id="{AE72ECC0-59D1-BB61-23A6-89E28BCD592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077200" y="5821363"/>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111"/>
    </mc:Choice>
    <mc:Fallback>
      <p:transition spd="slow" advTm="15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1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3356" y="1928731"/>
            <a:ext cx="3333749"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71525" y="1967266"/>
            <a:ext cx="1971675" cy="2547257"/>
          </a:xfrm>
          <a:noFill/>
        </p:spPr>
        <p:txBody>
          <a:bodyPr anchor="ctr">
            <a:normAutofit/>
          </a:bodyPr>
          <a:lstStyle/>
          <a:p>
            <a:r>
              <a:rPr lang="en-US" sz="2900">
                <a:solidFill>
                  <a:srgbClr val="FFFFFF"/>
                </a:solidFill>
                <a:latin typeface="Aharoni" panose="02010803020104030203" pitchFamily="2" charset="-79"/>
                <a:cs typeface="Aharoni" panose="02010803020104030203" pitchFamily="2" charset="-79"/>
              </a:rPr>
              <a:t>SVM Confusion Matrix (Test Set)</a:t>
            </a:r>
          </a:p>
        </p:txBody>
      </p:sp>
      <p:pic>
        <p:nvPicPr>
          <p:cNvPr id="3" name="Picture 2" descr="image.png"/>
          <p:cNvPicPr>
            <a:picLocks noChangeAspect="1"/>
          </p:cNvPicPr>
          <p:nvPr/>
        </p:nvPicPr>
        <p:blipFill>
          <a:blip r:embed="rId5"/>
          <a:stretch>
            <a:fillRect/>
          </a:stretch>
        </p:blipFill>
        <p:spPr>
          <a:xfrm>
            <a:off x="3582987" y="1393626"/>
            <a:ext cx="5085525" cy="4068419"/>
          </a:xfrm>
          <a:prstGeom prst="rect">
            <a:avLst/>
          </a:prstGeom>
        </p:spPr>
      </p:pic>
      <p:pic>
        <p:nvPicPr>
          <p:cNvPr id="5" name="Recorded Sound">
            <a:hlinkClick r:id="" action="ppaction://media"/>
            <a:extLst>
              <a:ext uri="{FF2B5EF4-FFF2-40B4-BE49-F238E27FC236}">
                <a16:creationId xmlns:a16="http://schemas.microsoft.com/office/drawing/2014/main" id="{E5A9245B-AE64-A704-015F-1AD69905F422}"/>
              </a:ext>
            </a:extLst>
          </p:cNvPr>
          <p:cNvPicPr>
            <a:picLocks noChangeAspect="1"/>
          </p:cNvPicPr>
          <p:nvPr>
            <a:audioFile r:link="rId1"/>
            <p:extLst>
              <p:ext uri="{DAA4B4D4-6D71-4841-9C94-3DE7FCFB9230}">
                <p14:media xmlns:p14="http://schemas.microsoft.com/office/powerpoint/2010/main" r:embed="rId2">
                  <p14:trim st="2217" end="2705.4149"/>
                </p14:media>
              </p:ext>
            </p:extLst>
          </p:nvPr>
        </p:nvPicPr>
        <p:blipFill>
          <a:blip r:embed="rId6"/>
          <a:stretch>
            <a:fillRect/>
          </a:stretch>
        </p:blipFill>
        <p:spPr>
          <a:xfrm>
            <a:off x="8058912" y="5792096"/>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640"/>
    </mc:Choice>
    <mc:Fallback>
      <p:transition spd="slow" advTm="14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4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a:latin typeface="Aharoni" panose="02010803020104030203" pitchFamily="2" charset="-79"/>
                <a:cs typeface="Aharoni" panose="02010803020104030203" pitchFamily="2" charset="-79"/>
              </a:rPr>
              <a:t>MDS and </a:t>
            </a:r>
            <a:r>
              <a:rPr err="1">
                <a:latin typeface="Aharoni" panose="02010803020104030203" pitchFamily="2" charset="-79"/>
                <a:cs typeface="Aharoni" panose="02010803020104030203" pitchFamily="2" charset="-79"/>
              </a:rPr>
              <a:t>GGPairs</a:t>
            </a:r>
            <a:r>
              <a:rPr>
                <a:latin typeface="Aharoni" panose="02010803020104030203" pitchFamily="2" charset="-79"/>
                <a:cs typeface="Aharoni" panose="02010803020104030203" pitchFamily="2" charset="-79"/>
              </a:rPr>
              <a:t> Visualizations</a:t>
            </a:r>
          </a:p>
        </p:txBody>
      </p:sp>
      <p:graphicFrame>
        <p:nvGraphicFramePr>
          <p:cNvPr id="5" name="Content Placeholder 2">
            <a:extLst>
              <a:ext uri="{FF2B5EF4-FFF2-40B4-BE49-F238E27FC236}">
                <a16:creationId xmlns:a16="http://schemas.microsoft.com/office/drawing/2014/main" id="{2CEF7DEA-0E25-C2CB-69F6-7D060218B12E}"/>
              </a:ext>
            </a:extLst>
          </p:cNvPr>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id="{0C6C4EB0-F1E6-3ED0-CA7C-9790015A583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077200" y="5821363"/>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593"/>
    </mc:Choice>
    <mc:Fallback>
      <p:transition spd="slow" advTm="14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59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alpha val="35000"/>
          </a:schemeClr>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5278130-DFE0-457B-8698-88DF69019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 y="0"/>
            <a:ext cx="914171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2" name="Rectangle 21">
            <a:extLst>
              <a:ext uri="{FF2B5EF4-FFF2-40B4-BE49-F238E27FC236}">
                <a16:creationId xmlns:a16="http://schemas.microsoft.com/office/drawing/2014/main" id="{2F99531B-1681-4D6E-BECB-18325B33A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 y="0"/>
            <a:ext cx="9141714"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3" name="Rectangle 22">
            <a:extLst>
              <a:ext uri="{FF2B5EF4-FFF2-40B4-BE49-F238E27FC236}">
                <a16:creationId xmlns:a16="http://schemas.microsoft.com/office/drawing/2014/main" id="{20344094-430A-400B-804B-910E696A1A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8743" y="709375"/>
            <a:ext cx="8035257"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53C67DF-7782-4E57-AB9B-F1B4811AD8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84243" y="1789005"/>
            <a:ext cx="5413238" cy="3244751"/>
          </a:xfrm>
          <a:prstGeom prst="rect">
            <a:avLst/>
          </a:prstGeom>
          <a:solidFill>
            <a:schemeClr val="accent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78725" y="675564"/>
            <a:ext cx="2707375" cy="5204085"/>
          </a:xfrm>
        </p:spPr>
        <p:txBody>
          <a:bodyPr>
            <a:normAutofit/>
          </a:bodyPr>
          <a:lstStyle/>
          <a:p>
            <a:r>
              <a:rPr lang="en-US" sz="3400">
                <a:latin typeface="Aharoni" panose="02010803020104030203" pitchFamily="2" charset="-79"/>
                <a:cs typeface="Aharoni" panose="02010803020104030203" pitchFamily="2" charset="-79"/>
              </a:rPr>
              <a:t>Key Takeaways and Insights</a:t>
            </a:r>
          </a:p>
        </p:txBody>
      </p:sp>
      <p:cxnSp>
        <p:nvCxnSpPr>
          <p:cNvPr id="25" name="Straight Connector 24">
            <a:extLst>
              <a:ext uri="{FF2B5EF4-FFF2-40B4-BE49-F238E27FC236}">
                <a16:creationId xmlns:a16="http://schemas.microsoft.com/office/drawing/2014/main" id="{B03A5AE3-BD30-455C-842B-7626C8BEF0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524492"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DBECAA5-1F2D-470D-875C-8F2C2CA3E5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9144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27" name="Content Placeholder 2">
            <a:extLst>
              <a:ext uri="{FF2B5EF4-FFF2-40B4-BE49-F238E27FC236}">
                <a16:creationId xmlns:a16="http://schemas.microsoft.com/office/drawing/2014/main" id="{2AF146F0-F22F-C77D-FA88-8E17EAC5BC59}"/>
              </a:ext>
            </a:extLst>
          </p:cNvPr>
          <p:cNvGraphicFramePr>
            <a:graphicFrameLocks noGrp="1"/>
          </p:cNvGraphicFramePr>
          <p:nvPr>
            <p:ph idx="1"/>
            <p:extLst>
              <p:ext uri="{D42A27DB-BD31-4B8C-83A1-F6EECF244321}">
                <p14:modId xmlns:p14="http://schemas.microsoft.com/office/powerpoint/2010/main" val="197208752"/>
              </p:ext>
            </p:extLst>
          </p:nvPr>
        </p:nvGraphicFramePr>
        <p:xfrm>
          <a:off x="3582547" y="819369"/>
          <a:ext cx="4941945" cy="52439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id="{E67973C4-FF24-A82E-1F6A-D4BFB3C4595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7854683" y="6139068"/>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294"/>
    </mc:Choice>
    <mc:Fallback>
      <p:transition spd="slow" advTm="132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9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a:latin typeface="Aharoni" panose="02010803020104030203" pitchFamily="2" charset="-79"/>
                <a:cs typeface="Aharoni" panose="02010803020104030203" pitchFamily="2" charset="-79"/>
              </a:rPr>
              <a:t>Recommendations &amp; Next Steps</a:t>
            </a:r>
          </a:p>
        </p:txBody>
      </p:sp>
      <p:graphicFrame>
        <p:nvGraphicFramePr>
          <p:cNvPr id="5" name="Content Placeholder 2">
            <a:extLst>
              <a:ext uri="{FF2B5EF4-FFF2-40B4-BE49-F238E27FC236}">
                <a16:creationId xmlns:a16="http://schemas.microsoft.com/office/drawing/2014/main" id="{B54CFAF4-AB51-9C5E-08C2-DD6CE4FD2E2A}"/>
              </a:ext>
            </a:extLst>
          </p:cNvPr>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id="{B3A31642-B0CE-4566-929D-60A0EC5DB6D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236772" y="596031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154"/>
    </mc:Choice>
    <mc:Fallback>
      <p:transition spd="slow" advTm="13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AADB56C-BA56-4D1E-A42A-A07A47444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329934"/>
            <a:ext cx="7886700" cy="1341634"/>
          </a:xfrm>
        </p:spPr>
        <p:txBody>
          <a:bodyPr>
            <a:normAutofit/>
          </a:bodyPr>
          <a:lstStyle/>
          <a:p>
            <a:r>
              <a:rPr lang="en-US" sz="3500">
                <a:latin typeface="Aharoni" panose="02010803020104030203" pitchFamily="2" charset="-79"/>
                <a:cs typeface="Aharoni" panose="02010803020104030203" pitchFamily="2" charset="-79"/>
              </a:rPr>
              <a:t>Conclusion</a:t>
            </a:r>
          </a:p>
        </p:txBody>
      </p:sp>
      <p:pic>
        <p:nvPicPr>
          <p:cNvPr id="6" name="Picture 5">
            <a:extLst>
              <a:ext uri="{FF2B5EF4-FFF2-40B4-BE49-F238E27FC236}">
                <a16:creationId xmlns:a16="http://schemas.microsoft.com/office/drawing/2014/main" id="{F92B6291-D54A-D7CB-65A8-34639498625C}"/>
              </a:ext>
            </a:extLst>
          </p:cNvPr>
          <p:cNvPicPr>
            <a:picLocks noChangeAspect="1"/>
          </p:cNvPicPr>
          <p:nvPr/>
        </p:nvPicPr>
        <p:blipFill>
          <a:blip r:embed="rId4"/>
          <a:srcRect l="16079" r="44647"/>
          <a:stretch>
            <a:fillRect/>
          </a:stretch>
        </p:blipFill>
        <p:spPr>
          <a:xfrm>
            <a:off x="5994732" y="1843283"/>
            <a:ext cx="2531107" cy="4285807"/>
          </a:xfrm>
          <a:prstGeom prst="rect">
            <a:avLst/>
          </a:prstGeom>
        </p:spPr>
      </p:pic>
      <p:graphicFrame>
        <p:nvGraphicFramePr>
          <p:cNvPr id="5" name="Content Placeholder 2">
            <a:extLst>
              <a:ext uri="{FF2B5EF4-FFF2-40B4-BE49-F238E27FC236}">
                <a16:creationId xmlns:a16="http://schemas.microsoft.com/office/drawing/2014/main" id="{7047E09E-9F09-2DD3-1527-FCC973CA13EA}"/>
              </a:ext>
            </a:extLst>
          </p:cNvPr>
          <p:cNvGraphicFramePr>
            <a:graphicFrameLocks noGrp="1"/>
          </p:cNvGraphicFramePr>
          <p:nvPr>
            <p:ph idx="1"/>
            <p:extLst>
              <p:ext uri="{D42A27DB-BD31-4B8C-83A1-F6EECF244321}">
                <p14:modId xmlns:p14="http://schemas.microsoft.com/office/powerpoint/2010/main" val="3554679370"/>
              </p:ext>
            </p:extLst>
          </p:nvPr>
        </p:nvGraphicFramePr>
        <p:xfrm>
          <a:off x="623990" y="1843283"/>
          <a:ext cx="5102815" cy="428580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Recorded Sound">
            <a:hlinkClick r:id="" action="ppaction://media"/>
            <a:extLst>
              <a:ext uri="{FF2B5EF4-FFF2-40B4-BE49-F238E27FC236}">
                <a16:creationId xmlns:a16="http://schemas.microsoft.com/office/drawing/2014/main" id="{44C216ED-D2EE-D0BE-2E9C-232F921D6CC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8210550" y="6072612"/>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783"/>
    </mc:Choice>
    <mc:Fallback>
      <p:transition spd="slow" advTm="127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7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67638" y="637762"/>
            <a:ext cx="7416372" cy="900131"/>
          </a:xfrm>
        </p:spPr>
        <p:txBody>
          <a:bodyPr anchor="t">
            <a:normAutofit/>
          </a:bodyPr>
          <a:lstStyle/>
          <a:p>
            <a:pPr algn="l"/>
            <a:r>
              <a:rPr lang="en-US" sz="3500">
                <a:solidFill>
                  <a:schemeClr val="bg1"/>
                </a:solidFill>
                <a:latin typeface="Aharoni" panose="02010803020104030203" pitchFamily="2" charset="-79"/>
                <a:cs typeface="Aharoni" panose="02010803020104030203" pitchFamily="2" charset="-79"/>
              </a:rPr>
              <a:t>References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66661" y="2217343"/>
            <a:ext cx="7410669" cy="3959619"/>
          </a:xfrm>
        </p:spPr>
        <p:txBody>
          <a:bodyPr>
            <a:normAutofit/>
          </a:bodyPr>
          <a:lstStyle/>
          <a:p>
            <a:pPr marL="0" indent="0">
              <a:lnSpc>
                <a:spcPct val="90000"/>
              </a:lnSpc>
              <a:buNone/>
            </a:pPr>
            <a:r>
              <a:rPr lang="en-US" sz="1600">
                <a:latin typeface="Abadi" panose="020F0502020204030204" pitchFamily="34" charset="0"/>
                <a:cs typeface="Aharoni" panose="02010803020104030203" pitchFamily="2" charset="-79"/>
              </a:rPr>
              <a:t>https://www.rdocumentation.org/packages/arules/versions/1.6-4</a:t>
            </a:r>
          </a:p>
          <a:p>
            <a:pPr marL="0" indent="0">
              <a:lnSpc>
                <a:spcPct val="90000"/>
              </a:lnSpc>
              <a:buNone/>
            </a:pPr>
            <a:r>
              <a:rPr lang="en-US" sz="1600">
                <a:latin typeface="Abadi" panose="020F0502020204030204" pitchFamily="34" charset="0"/>
                <a:cs typeface="Aharoni" panose="02010803020104030203" pitchFamily="2" charset="-79"/>
              </a:rPr>
              <a:t>• Christ, J. P., &amp; Cedars, M. I. (2023). Current Guidelines for Diagnosing PCOS. Diagnostics, 13(6), 1113.</a:t>
            </a:r>
          </a:p>
          <a:p>
            <a:pPr marL="0" indent="0">
              <a:lnSpc>
                <a:spcPct val="90000"/>
              </a:lnSpc>
              <a:buNone/>
            </a:pPr>
            <a:r>
              <a:rPr lang="en-US" sz="1600">
                <a:latin typeface="Abadi" panose="020F0502020204030204" pitchFamily="34" charset="0"/>
                <a:cs typeface="Aharoni" panose="02010803020104030203" pitchFamily="2" charset="-79"/>
              </a:rPr>
              <a:t>• https://doi.org/10.3390/diagnostics13061113</a:t>
            </a:r>
          </a:p>
          <a:p>
            <a:pPr marL="0" indent="0">
              <a:lnSpc>
                <a:spcPct val="90000"/>
              </a:lnSpc>
              <a:buNone/>
            </a:pPr>
            <a:r>
              <a:rPr lang="en-US" sz="1600">
                <a:latin typeface="Abadi" panose="020F0502020204030204" pitchFamily="34" charset="0"/>
                <a:cs typeface="Aharoni" panose="02010803020104030203" pitchFamily="2" charset="-79"/>
              </a:rPr>
              <a:t>• Classifying Data Using SVMs in R. (2018, August 28). GeeksforGeeks.</a:t>
            </a:r>
          </a:p>
          <a:p>
            <a:pPr marL="0" indent="0">
              <a:lnSpc>
                <a:spcPct val="90000"/>
              </a:lnSpc>
              <a:buNone/>
            </a:pPr>
            <a:r>
              <a:rPr lang="en-US" sz="1600">
                <a:latin typeface="Abadi" panose="020F0502020204030204" pitchFamily="34" charset="0"/>
                <a:cs typeface="Aharoni" panose="02010803020104030203" pitchFamily="2" charset="-79"/>
              </a:rPr>
              <a:t>• https://www.geeksforgeeks.org/classifying-data-using-support-vector-machinessvms-in-r/</a:t>
            </a:r>
          </a:p>
          <a:p>
            <a:pPr marL="0" indent="0">
              <a:lnSpc>
                <a:spcPct val="90000"/>
              </a:lnSpc>
              <a:buNone/>
            </a:pPr>
            <a:r>
              <a:rPr lang="en-US" sz="1600">
                <a:latin typeface="Abadi" panose="020F0502020204030204" pitchFamily="34" charset="0"/>
                <a:cs typeface="Aharoni" panose="02010803020104030203" pitchFamily="2" charset="-79"/>
              </a:rPr>
              <a:t>• cmdscale function - RDocumentation. https://www.rdocumentation.org/packages/stats/versions/3.6.2/topics/cmdscale</a:t>
            </a:r>
          </a:p>
          <a:p>
            <a:pPr marL="0" indent="0">
              <a:lnSpc>
                <a:spcPct val="90000"/>
              </a:lnSpc>
              <a:buNone/>
            </a:pPr>
            <a:r>
              <a:rPr lang="en-US" sz="1600">
                <a:latin typeface="Abadi" panose="020F0502020204030204" pitchFamily="34" charset="0"/>
                <a:cs typeface="Aharoni" panose="02010803020104030203" pitchFamily="2" charset="-79"/>
              </a:rPr>
              <a:t>• e1071 package - RDocumentation. (2024). https://www.rdocumentation.org/packages/e1071/versions/1.7-16</a:t>
            </a:r>
          </a:p>
          <a:p>
            <a:pPr marL="0" indent="0">
              <a:lnSpc>
                <a:spcPct val="90000"/>
              </a:lnSpc>
              <a:buNone/>
            </a:pPr>
            <a:r>
              <a:rPr lang="en-US" sz="1600">
                <a:latin typeface="Abadi" panose="020F0502020204030204" pitchFamily="34" charset="0"/>
                <a:cs typeface="Aharoni" panose="02010803020104030203" pitchFamily="2" charset="-79"/>
              </a:rPr>
              <a:t>• Soares, L. S. (2025). Polycystic Ovary Syndrome PCOS. Kaggle. https://www.kaggle.com/datasets/lucass0s0/polycystic-ovary-syndrome-pcos/data</a:t>
            </a:r>
          </a:p>
          <a:p>
            <a:pPr marL="0" indent="0">
              <a:lnSpc>
                <a:spcPct val="90000"/>
              </a:lnSpc>
              <a:buNone/>
            </a:pPr>
            <a:r>
              <a:rPr lang="en-US" sz="1600">
                <a:latin typeface="Abadi" panose="020F0502020204030204" pitchFamily="34" charset="0"/>
                <a:cs typeface="Aharoni" panose="02010803020104030203" pitchFamily="2" charset="-79"/>
              </a:rPr>
              <a:t>• World Health Organization. (2025). Polycystic Ovary Syndrome Fact Sheet.</a:t>
            </a:r>
          </a:p>
          <a:p>
            <a:pPr marL="0" indent="0">
              <a:lnSpc>
                <a:spcPct val="90000"/>
              </a:lnSpc>
              <a:buNone/>
            </a:pPr>
            <a:r>
              <a:rPr lang="en-US" sz="1600">
                <a:latin typeface="Abadi" panose="020F0502020204030204" pitchFamily="34" charset="0"/>
                <a:cs typeface="Aharoni" panose="02010803020104030203" pitchFamily="2" charset="-79"/>
              </a:rPr>
              <a:t>• https://www.who.int/news-room/fact-sheets/detail/polycystic-ovary-syndrome</a:t>
            </a:r>
          </a:p>
        </p:txBody>
      </p:sp>
      <p:pic>
        <p:nvPicPr>
          <p:cNvPr id="4" name="Recorded Sound">
            <a:hlinkClick r:id="" action="ppaction://media"/>
            <a:extLst>
              <a:ext uri="{FF2B5EF4-FFF2-40B4-BE49-F238E27FC236}">
                <a16:creationId xmlns:a16="http://schemas.microsoft.com/office/drawing/2014/main" id="{5ACCAFEA-D7D9-EED3-4D33-0E5E42A836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29596" y="6096064"/>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8092"/>
    </mc:Choice>
    <mc:Fallback>
      <p:transition spd="slow" advTm="380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0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0936" y="256032"/>
            <a:ext cx="7879842" cy="1014984"/>
          </a:xfrm>
        </p:spPr>
        <p:txBody>
          <a:bodyPr anchor="b">
            <a:normAutofit/>
          </a:bodyPr>
          <a:lstStyle/>
          <a:p>
            <a:r>
              <a:rPr lang="en-US">
                <a:latin typeface="Aharoni" panose="02010803020104030203" pitchFamily="2" charset="-79"/>
                <a:cs typeface="Aharoni" panose="02010803020104030203" pitchFamily="2" charset="-79"/>
              </a:rPr>
              <a:t>Project Overview</a:t>
            </a:r>
            <a:endParaRPr lang="en-US" dirty="0">
              <a:latin typeface="Aharoni" panose="02010803020104030203" pitchFamily="2" charset="-79"/>
              <a:cs typeface="Aharoni" panose="02010803020104030203" pitchFamily="2" charset="-79"/>
            </a:endParaRP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464" y="1634502"/>
            <a:ext cx="783869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30936" y="1538176"/>
            <a:ext cx="1405092"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A0D23313-05F9-AC45-FFDE-97B9F92926C4}"/>
              </a:ext>
            </a:extLst>
          </p:cNvPr>
          <p:cNvGraphicFramePr>
            <a:graphicFrameLocks noGrp="1"/>
          </p:cNvGraphicFramePr>
          <p:nvPr>
            <p:ph idx="1"/>
            <p:extLst>
              <p:ext uri="{D42A27DB-BD31-4B8C-83A1-F6EECF244321}">
                <p14:modId xmlns:p14="http://schemas.microsoft.com/office/powerpoint/2010/main" val="2378337809"/>
              </p:ext>
            </p:extLst>
          </p:nvPr>
        </p:nvGraphicFramePr>
        <p:xfrm>
          <a:off x="628650" y="1926266"/>
          <a:ext cx="7886700" cy="43575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27" name="Audio 26">
            <a:hlinkClick r:id="" action="ppaction://media"/>
            <a:extLst>
              <a:ext uri="{FF2B5EF4-FFF2-40B4-BE49-F238E27FC236}">
                <a16:creationId xmlns:a16="http://schemas.microsoft.com/office/drawing/2014/main" id="{10DDF928-54B6-093A-AEE1-8765793E5509}"/>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2569"/>
    </mc:Choice>
    <mc:Fallback xmlns="">
      <p:transition spd="slow" advTm="22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latin typeface="Aharoni" panose="02010803020104030203" pitchFamily="2" charset="-79"/>
                <a:cs typeface="Aharoni" panose="02010803020104030203" pitchFamily="2" charset="-79"/>
              </a:rPr>
              <a:t>Key Variables in the Dataset</a:t>
            </a:r>
          </a:p>
        </p:txBody>
      </p:sp>
      <p:graphicFrame>
        <p:nvGraphicFramePr>
          <p:cNvPr id="5" name="Content Placeholder 2">
            <a:extLst>
              <a:ext uri="{FF2B5EF4-FFF2-40B4-BE49-F238E27FC236}">
                <a16:creationId xmlns:a16="http://schemas.microsoft.com/office/drawing/2014/main" id="{F584B562-233A-3F46-6EB4-3D64775703BE}"/>
              </a:ext>
            </a:extLst>
          </p:cNvPr>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Audio 8">
            <a:hlinkClick r:id="" action="ppaction://media"/>
            <a:extLst>
              <a:ext uri="{FF2B5EF4-FFF2-40B4-BE49-F238E27FC236}">
                <a16:creationId xmlns:a16="http://schemas.microsoft.com/office/drawing/2014/main" id="{C199A272-190B-1341-D95D-B42A9EC00F3D}"/>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8789"/>
    </mc:Choice>
    <mc:Fallback xmlns="">
      <p:transition spd="slow" advTm="18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7AADB56C-BA56-4D1E-A42A-A07A47444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329934"/>
            <a:ext cx="7886700" cy="1341634"/>
          </a:xfrm>
        </p:spPr>
        <p:txBody>
          <a:bodyPr>
            <a:normAutofit/>
          </a:bodyPr>
          <a:lstStyle/>
          <a:p>
            <a:r>
              <a:rPr lang="en-US" sz="3500">
                <a:latin typeface="Aharoni" panose="02010803020104030203" pitchFamily="2" charset="-79"/>
                <a:cs typeface="Aharoni" panose="02010803020104030203" pitchFamily="2" charset="-79"/>
              </a:rPr>
              <a:t>Data Preparation &amp; Cleaning</a:t>
            </a:r>
          </a:p>
        </p:txBody>
      </p:sp>
      <p:pic>
        <p:nvPicPr>
          <p:cNvPr id="21" name="Picture 20">
            <a:extLst>
              <a:ext uri="{FF2B5EF4-FFF2-40B4-BE49-F238E27FC236}">
                <a16:creationId xmlns:a16="http://schemas.microsoft.com/office/drawing/2014/main" id="{F9C47CD8-4AE8-426C-29E9-D44207FB4BEA}"/>
              </a:ext>
            </a:extLst>
          </p:cNvPr>
          <p:cNvPicPr>
            <a:picLocks noChangeAspect="1"/>
          </p:cNvPicPr>
          <p:nvPr/>
        </p:nvPicPr>
        <p:blipFill>
          <a:blip r:embed="rId4"/>
          <a:srcRect l="31171" r="29409" b="2"/>
          <a:stretch>
            <a:fillRect/>
          </a:stretch>
        </p:blipFill>
        <p:spPr>
          <a:xfrm>
            <a:off x="5994732" y="1843283"/>
            <a:ext cx="2531107" cy="4285807"/>
          </a:xfrm>
          <a:prstGeom prst="rect">
            <a:avLst/>
          </a:prstGeom>
        </p:spPr>
      </p:pic>
      <p:graphicFrame>
        <p:nvGraphicFramePr>
          <p:cNvPr id="5" name="Content Placeholder 2">
            <a:extLst>
              <a:ext uri="{FF2B5EF4-FFF2-40B4-BE49-F238E27FC236}">
                <a16:creationId xmlns:a16="http://schemas.microsoft.com/office/drawing/2014/main" id="{141B91BB-7050-588D-AAD2-D175F8A2C6D5}"/>
              </a:ext>
            </a:extLst>
          </p:cNvPr>
          <p:cNvGraphicFramePr>
            <a:graphicFrameLocks noGrp="1"/>
          </p:cNvGraphicFramePr>
          <p:nvPr>
            <p:ph idx="1"/>
            <p:extLst>
              <p:ext uri="{D42A27DB-BD31-4B8C-83A1-F6EECF244321}">
                <p14:modId xmlns:p14="http://schemas.microsoft.com/office/powerpoint/2010/main" val="2074341444"/>
              </p:ext>
            </p:extLst>
          </p:nvPr>
        </p:nvGraphicFramePr>
        <p:xfrm>
          <a:off x="623990" y="1843283"/>
          <a:ext cx="5102815" cy="428580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6" name="Audio 25">
            <a:hlinkClick r:id="" action="ppaction://media"/>
            <a:extLst>
              <a:ext uri="{FF2B5EF4-FFF2-40B4-BE49-F238E27FC236}">
                <a16:creationId xmlns:a16="http://schemas.microsoft.com/office/drawing/2014/main" id="{A0F0CACD-81C3-50B1-EC75-0028D6D9BBFA}"/>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6639"/>
    </mc:Choice>
    <mc:Fallback xmlns="">
      <p:transition spd="slow" advTm="166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a:latin typeface="Aharoni" panose="02010803020104030203" pitchFamily="2" charset="-79"/>
                <a:cs typeface="Aharoni" panose="02010803020104030203" pitchFamily="2" charset="-79"/>
              </a:rPr>
              <a:t>Exploratory Data Analysis (EDA)</a:t>
            </a:r>
          </a:p>
        </p:txBody>
      </p:sp>
      <p:graphicFrame>
        <p:nvGraphicFramePr>
          <p:cNvPr id="5" name="Content Placeholder 2">
            <a:extLst>
              <a:ext uri="{FF2B5EF4-FFF2-40B4-BE49-F238E27FC236}">
                <a16:creationId xmlns:a16="http://schemas.microsoft.com/office/drawing/2014/main" id="{DF5FB980-D0A2-3D8B-AD32-3F1D474AD8EA}"/>
              </a:ext>
            </a:extLst>
          </p:cNvPr>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Audio 6">
            <a:hlinkClick r:id="" action="ppaction://media"/>
            <a:extLst>
              <a:ext uri="{FF2B5EF4-FFF2-40B4-BE49-F238E27FC236}">
                <a16:creationId xmlns:a16="http://schemas.microsoft.com/office/drawing/2014/main" id="{4665E0F6-35BD-EC29-01E4-56B596511509}"/>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5713"/>
    </mc:Choice>
    <mc:Fallback xmlns="">
      <p:transition spd="slow" advTm="157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3356" y="1928731"/>
            <a:ext cx="3333749"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71525" y="1967266"/>
            <a:ext cx="1971675" cy="2547257"/>
          </a:xfrm>
          <a:noFill/>
        </p:spPr>
        <p:txBody>
          <a:bodyPr anchor="ctr">
            <a:normAutofit/>
          </a:bodyPr>
          <a:lstStyle/>
          <a:p>
            <a:r>
              <a:rPr lang="en-US" sz="2900">
                <a:solidFill>
                  <a:srgbClr val="FFFFFF"/>
                </a:solidFill>
                <a:latin typeface="Aharoni" panose="02010803020104030203" pitchFamily="2" charset="-79"/>
                <a:cs typeface="Aharoni" panose="02010803020104030203" pitchFamily="2" charset="-79"/>
              </a:rPr>
              <a:t>AC Count by PCOS Diagnosis</a:t>
            </a:r>
          </a:p>
        </p:txBody>
      </p:sp>
      <p:pic>
        <p:nvPicPr>
          <p:cNvPr id="5" name="Picture 4">
            <a:extLst>
              <a:ext uri="{FF2B5EF4-FFF2-40B4-BE49-F238E27FC236}">
                <a16:creationId xmlns:a16="http://schemas.microsoft.com/office/drawing/2014/main" id="{FD9AB57C-7C79-9F2E-B6B9-CCB0C36B8DBA}"/>
              </a:ext>
            </a:extLst>
          </p:cNvPr>
          <p:cNvPicPr>
            <a:picLocks noChangeAspect="1"/>
          </p:cNvPicPr>
          <p:nvPr/>
        </p:nvPicPr>
        <p:blipFill>
          <a:blip r:embed="rId4"/>
          <a:stretch>
            <a:fillRect/>
          </a:stretch>
        </p:blipFill>
        <p:spPr>
          <a:xfrm>
            <a:off x="3712875" y="1574020"/>
            <a:ext cx="5275306" cy="3256164"/>
          </a:xfrm>
          <a:prstGeom prst="rect">
            <a:avLst/>
          </a:prstGeom>
        </p:spPr>
      </p:pic>
      <p:pic>
        <p:nvPicPr>
          <p:cNvPr id="7" name="Recorded Sound">
            <a:hlinkClick r:id="" action="ppaction://media"/>
            <a:extLst>
              <a:ext uri="{FF2B5EF4-FFF2-40B4-BE49-F238E27FC236}">
                <a16:creationId xmlns:a16="http://schemas.microsoft.com/office/drawing/2014/main" id="{B6071834-7647-F526-0B39-9048E306D6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817223" y="5727551"/>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74"/>
    </mc:Choice>
    <mc:Fallback>
      <p:transition spd="slow" advTm="4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7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latin typeface="Aharoni" panose="02010803020104030203" pitchFamily="2" charset="-79"/>
                <a:cs typeface="Aharoni" panose="02010803020104030203" pitchFamily="2" charset="-79"/>
              </a:rPr>
              <a:t>Correlation Matrix Insights</a:t>
            </a:r>
          </a:p>
        </p:txBody>
      </p:sp>
      <p:graphicFrame>
        <p:nvGraphicFramePr>
          <p:cNvPr id="5" name="Content Placeholder 2">
            <a:extLst>
              <a:ext uri="{FF2B5EF4-FFF2-40B4-BE49-F238E27FC236}">
                <a16:creationId xmlns:a16="http://schemas.microsoft.com/office/drawing/2014/main" id="{441AFBD6-E17E-A73F-842A-A9A2BF587564}"/>
              </a:ext>
            </a:extLst>
          </p:cNvPr>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Recorded Sound">
            <a:hlinkClick r:id="" action="ppaction://media"/>
            <a:extLst>
              <a:ext uri="{FF2B5EF4-FFF2-40B4-BE49-F238E27FC236}">
                <a16:creationId xmlns:a16="http://schemas.microsoft.com/office/drawing/2014/main" id="{EAF96DC6-64A9-C115-71DF-E93A259EFBB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077200" y="5821363"/>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172"/>
    </mc:Choice>
    <mc:Fallback>
      <p:transition spd="slow" advTm="16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1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3356" y="1928731"/>
            <a:ext cx="3333749"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71525" y="1967266"/>
            <a:ext cx="1971675" cy="2547257"/>
          </a:xfrm>
          <a:noFill/>
        </p:spPr>
        <p:txBody>
          <a:bodyPr anchor="ctr">
            <a:normAutofit/>
          </a:bodyPr>
          <a:lstStyle/>
          <a:p>
            <a:r>
              <a:rPr lang="en-US" sz="2600">
                <a:solidFill>
                  <a:srgbClr val="FFFFFF"/>
                </a:solidFill>
                <a:latin typeface="Aharoni" panose="02010803020104030203" pitchFamily="2" charset="-79"/>
                <a:cs typeface="Aharoni" panose="02010803020104030203" pitchFamily="2" charset="-79"/>
              </a:rPr>
              <a:t>Correlation Matrix of Numeric Features</a:t>
            </a:r>
          </a:p>
        </p:txBody>
      </p:sp>
      <p:pic>
        <p:nvPicPr>
          <p:cNvPr id="3" name="Picture 2" descr="image.png"/>
          <p:cNvPicPr>
            <a:picLocks noChangeAspect="1"/>
          </p:cNvPicPr>
          <p:nvPr/>
        </p:nvPicPr>
        <p:blipFill>
          <a:blip r:embed="rId5"/>
          <a:stretch>
            <a:fillRect/>
          </a:stretch>
        </p:blipFill>
        <p:spPr>
          <a:xfrm>
            <a:off x="3582987" y="1310986"/>
            <a:ext cx="5085525" cy="4233698"/>
          </a:xfrm>
          <a:prstGeom prst="rect">
            <a:avLst/>
          </a:prstGeom>
        </p:spPr>
      </p:pic>
      <p:pic>
        <p:nvPicPr>
          <p:cNvPr id="4" name="Recorded Sound">
            <a:hlinkClick r:id="" action="ppaction://media"/>
            <a:extLst>
              <a:ext uri="{FF2B5EF4-FFF2-40B4-BE49-F238E27FC236}">
                <a16:creationId xmlns:a16="http://schemas.microsoft.com/office/drawing/2014/main" id="{D5B5B00C-F027-054D-3433-DF3AB840E7B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058912" y="5716793"/>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108"/>
    </mc:Choice>
    <mc:Fallback>
      <p:transition spd="slow" advTm="13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83356" y="1928731"/>
            <a:ext cx="3333749" cy="2624327"/>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71525" y="1967266"/>
            <a:ext cx="1971675" cy="2547257"/>
          </a:xfrm>
          <a:noFill/>
        </p:spPr>
        <p:txBody>
          <a:bodyPr anchor="ctr">
            <a:normAutofit/>
          </a:bodyPr>
          <a:lstStyle/>
          <a:p>
            <a:r>
              <a:rPr lang="en-US" sz="2400">
                <a:solidFill>
                  <a:srgbClr val="FFFFFF"/>
                </a:solidFill>
                <a:latin typeface="Aharoni" panose="02010803020104030203" pitchFamily="2" charset="-79"/>
                <a:cs typeface="Aharoni" panose="02010803020104030203" pitchFamily="2" charset="-79"/>
              </a:rPr>
              <a:t>Menstrual Irregularity by PCOS Diagnosis</a:t>
            </a:r>
          </a:p>
        </p:txBody>
      </p:sp>
      <p:pic>
        <p:nvPicPr>
          <p:cNvPr id="3" name="Picture 2" descr="image.png"/>
          <p:cNvPicPr>
            <a:picLocks noChangeAspect="1"/>
          </p:cNvPicPr>
          <p:nvPr/>
        </p:nvPicPr>
        <p:blipFill>
          <a:blip r:embed="rId2"/>
          <a:stretch>
            <a:fillRect/>
          </a:stretch>
        </p:blipFill>
        <p:spPr>
          <a:xfrm>
            <a:off x="3582987" y="1730542"/>
            <a:ext cx="5085525" cy="3394586"/>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5.1|3.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5b574ddc-d850-48b5-a178-85672368edca"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03E491B9C6C8A48BEEEDF6289035CBD" ma:contentTypeVersion="10" ma:contentTypeDescription="Create a new document." ma:contentTypeScope="" ma:versionID="ce002fb590e8c28bfa9df5731b8484e9">
  <xsd:schema xmlns:xsd="http://www.w3.org/2001/XMLSchema" xmlns:xs="http://www.w3.org/2001/XMLSchema" xmlns:p="http://schemas.microsoft.com/office/2006/metadata/properties" xmlns:ns3="5b574ddc-d850-48b5-a178-85672368edca" targetNamespace="http://schemas.microsoft.com/office/2006/metadata/properties" ma:root="true" ma:fieldsID="38b478bc32e06b13b39598e676e31d10" ns3:_="">
    <xsd:import namespace="5b574ddc-d850-48b5-a178-85672368edca"/>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System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b574ddc-d850-48b5-a178-85672368edca"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F593940-3078-4983-B1E3-8B53C9748565}">
  <ds:schemaRefs>
    <ds:schemaRef ds:uri="http://purl.org/dc/dcmitype/"/>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5b574ddc-d850-48b5-a178-85672368edca"/>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960DE286-6AB3-4261-A113-9B033540E9D1}">
  <ds:schemaRefs>
    <ds:schemaRef ds:uri="5b574ddc-d850-48b5-a178-85672368edc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1F688FE-14E1-4378-92A7-4A049C170881}">
  <ds:schemaRefs>
    <ds:schemaRef ds:uri="http://schemas.microsoft.com/sharepoint/v3/contenttype/forms"/>
  </ds:schemaRefs>
</ds:datastoreItem>
</file>

<file path=docMetadata/LabelInfo.xml><?xml version="1.0" encoding="utf-8"?>
<clbl:labelList xmlns:clbl="http://schemas.microsoft.com/office/2020/mipLabelMetadata">
  <clbl:label id="{7893ce20-a697-4fd6-a4da-14011f6a471d}" enabled="1" method="Standard" siteId="{a8eec281-aaa3-4dae-ac9b-9a398b9215e7}" removed="0"/>
</clbl:labelList>
</file>

<file path=docProps/app.xml><?xml version="1.0" encoding="utf-8"?>
<Properties xmlns="http://schemas.openxmlformats.org/officeDocument/2006/extended-properties" xmlns:vt="http://schemas.openxmlformats.org/officeDocument/2006/docPropsVTypes">
  <TotalTime>30</TotalTime>
  <Words>792</Words>
  <Application>Microsoft Office PowerPoint</Application>
  <PresentationFormat>On-screen Show (4:3)</PresentationFormat>
  <Paragraphs>78</Paragraphs>
  <Slides>17</Slides>
  <Notes>2</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Abadi</vt:lpstr>
      <vt:lpstr>Aharoni</vt:lpstr>
      <vt:lpstr>Aptos</vt:lpstr>
      <vt:lpstr>Arial</vt:lpstr>
      <vt:lpstr>Calibri</vt:lpstr>
      <vt:lpstr>Office Theme</vt:lpstr>
      <vt:lpstr>Predicting PCOS Diagnosis Using SVM and Exploratory Analysis</vt:lpstr>
      <vt:lpstr>Project Overview</vt:lpstr>
      <vt:lpstr>Key Variables in the Dataset</vt:lpstr>
      <vt:lpstr>Data Preparation &amp; Cleaning</vt:lpstr>
      <vt:lpstr>Exploratory Data Analysis (EDA)</vt:lpstr>
      <vt:lpstr>AC Count by PCOS Diagnosis</vt:lpstr>
      <vt:lpstr>Correlation Matrix Insights</vt:lpstr>
      <vt:lpstr>Correlation Matrix of Numeric Features</vt:lpstr>
      <vt:lpstr>Menstrual Irregularity by PCOS Diagnosis</vt:lpstr>
      <vt:lpstr>Support Vector Machine (SVM) Model</vt:lpstr>
      <vt:lpstr>Train/Test Model Performance</vt:lpstr>
      <vt:lpstr>SVM Confusion Matrix (Test Set)</vt:lpstr>
      <vt:lpstr>MDS and GGPairs Visualizations</vt:lpstr>
      <vt:lpstr>Key Takeaways and Insights</vt:lpstr>
      <vt:lpstr>Recommendations &amp; Next Steps</vt:lpstr>
      <vt:lpstr>Conclusion</vt:lpstr>
      <vt:lpstr>References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Jeff Hackmeister</dc:creator>
  <cp:keywords/>
  <dc:description>generated using python-pptx</dc:description>
  <cp:lastModifiedBy>Jeffrey Hackmeister</cp:lastModifiedBy>
  <cp:revision>2</cp:revision>
  <dcterms:created xsi:type="dcterms:W3CDTF">2013-01-27T09:14:16Z</dcterms:created>
  <dcterms:modified xsi:type="dcterms:W3CDTF">2025-05-14T23:11:52Z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0x010100E03E491B9C6C8A48BEEEDF6289035CBD</vt:lpwstr>
  </property>
</Properties>
</file>